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75" r:id="rId2"/>
    <p:sldId id="577" r:id="rId3"/>
    <p:sldId id="565" r:id="rId4"/>
    <p:sldId id="566" r:id="rId5"/>
    <p:sldId id="568" r:id="rId6"/>
    <p:sldId id="576" r:id="rId7"/>
    <p:sldId id="563" r:id="rId8"/>
    <p:sldId id="573" r:id="rId9"/>
    <p:sldId id="574" r:id="rId10"/>
  </p:sldIdLst>
  <p:sldSz cx="9144000" cy="6858000" type="screen4x3"/>
  <p:notesSz cx="6794500" cy="99314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0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400"/>
    <a:srgbClr val="006101"/>
    <a:srgbClr val="0A2FB0"/>
    <a:srgbClr val="1F904F"/>
    <a:srgbClr val="FFD1ED"/>
    <a:srgbClr val="FFC5E9"/>
    <a:srgbClr val="FFABDF"/>
    <a:srgbClr val="C9C9FF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Format med tema 1 - dekorfärg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llanmörkt format 1 - Dekorfär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9" autoAdjust="0"/>
    <p:restoredTop sz="79052" autoAdjust="0"/>
  </p:normalViewPr>
  <p:slideViewPr>
    <p:cSldViewPr snapToGrid="0">
      <p:cViewPr varScale="1">
        <p:scale>
          <a:sx n="94" d="100"/>
          <a:sy n="94" d="100"/>
        </p:scale>
        <p:origin x="23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A3046BA-8563-440E-902A-D744BB49E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70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BBC4BF-4DFE-4F82-8A42-C28C1AC6953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250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BC4BF-4DFE-4F82-8A42-C28C1AC6953E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4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err="1"/>
              <a:t>There</a:t>
            </a:r>
            <a:r>
              <a:rPr lang="sv-SE" baseline="0" dirty="0"/>
              <a:t> </a:t>
            </a:r>
            <a:r>
              <a:rPr lang="sv-SE" baseline="0" dirty="0" err="1"/>
              <a:t>you</a:t>
            </a:r>
            <a:r>
              <a:rPr lang="sv-SE" baseline="0" dirty="0"/>
              <a:t> </a:t>
            </a:r>
            <a:r>
              <a:rPr lang="sv-SE" baseline="0" dirty="0" err="1"/>
              <a:t>have</a:t>
            </a:r>
            <a:r>
              <a:rPr lang="sv-SE" baseline="0" dirty="0"/>
              <a:t> it, </a:t>
            </a:r>
            <a:r>
              <a:rPr lang="sv-SE" baseline="0" dirty="0" err="1"/>
              <a:t>you’ve</a:t>
            </a:r>
            <a:r>
              <a:rPr lang="sv-SE" baseline="0" dirty="0"/>
              <a:t> </a:t>
            </a:r>
            <a:r>
              <a:rPr lang="sv-SE" baseline="0" dirty="0" err="1"/>
              <a:t>created</a:t>
            </a:r>
            <a:r>
              <a:rPr lang="sv-SE" baseline="0" dirty="0"/>
              <a:t> </a:t>
            </a:r>
            <a:r>
              <a:rPr lang="sv-SE" baseline="0" dirty="0" err="1"/>
              <a:t>some</a:t>
            </a:r>
            <a:r>
              <a:rPr lang="sv-SE" baseline="0" dirty="0"/>
              <a:t> </a:t>
            </a:r>
            <a:r>
              <a:rPr lang="sv-SE" baseline="0" dirty="0" err="1"/>
              <a:t>powerful</a:t>
            </a:r>
            <a:r>
              <a:rPr lang="sv-SE" baseline="0" dirty="0"/>
              <a:t> </a:t>
            </a:r>
            <a:r>
              <a:rPr lang="sv-SE" baseline="0" dirty="0" err="1"/>
              <a:t>sentences</a:t>
            </a:r>
            <a:r>
              <a:rPr lang="sv-SE" baseline="0" dirty="0"/>
              <a:t>. </a:t>
            </a:r>
            <a:r>
              <a:rPr lang="sv-SE" baseline="0" dirty="0" err="1"/>
              <a:t>Consider</a:t>
            </a:r>
            <a:r>
              <a:rPr lang="sv-SE" baseline="0" dirty="0"/>
              <a:t> </a:t>
            </a:r>
            <a:r>
              <a:rPr lang="sv-SE" baseline="0" dirty="0" err="1"/>
              <a:t>this</a:t>
            </a:r>
            <a:r>
              <a:rPr lang="sv-SE" baseline="0" dirty="0"/>
              <a:t> </a:t>
            </a:r>
            <a:r>
              <a:rPr lang="sv-SE" baseline="0" dirty="0" err="1"/>
              <a:t>your</a:t>
            </a:r>
            <a:r>
              <a:rPr lang="sv-SE" baseline="0" dirty="0"/>
              <a:t> </a:t>
            </a:r>
            <a:r>
              <a:rPr lang="sv-SE" baseline="0" dirty="0" err="1"/>
              <a:t>first</a:t>
            </a:r>
            <a:r>
              <a:rPr lang="sv-SE" baseline="0" dirty="0"/>
              <a:t> draft </a:t>
            </a:r>
            <a:r>
              <a:rPr lang="sv-SE" baseline="0" dirty="0" err="1"/>
              <a:t>of</a:t>
            </a:r>
            <a:r>
              <a:rPr lang="sv-SE" baseline="0" dirty="0"/>
              <a:t> a </a:t>
            </a:r>
            <a:r>
              <a:rPr lang="sv-SE" baseline="0" dirty="0" err="1"/>
              <a:t>Purpose</a:t>
            </a:r>
            <a:r>
              <a:rPr lang="sv-SE" baseline="0" dirty="0"/>
              <a:t> Statement, the </a:t>
            </a:r>
            <a:r>
              <a:rPr lang="sv-SE" baseline="0" dirty="0" err="1"/>
              <a:t>first</a:t>
            </a:r>
            <a:r>
              <a:rPr lang="sv-SE" baseline="0" dirty="0"/>
              <a:t> </a:t>
            </a:r>
            <a:r>
              <a:rPr lang="sv-SE" baseline="0" dirty="0" err="1"/>
              <a:t>idea</a:t>
            </a:r>
            <a:r>
              <a:rPr lang="sv-SE" baseline="0" dirty="0"/>
              <a:t>.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err="1">
                <a:latin typeface="Arial"/>
                <a:cs typeface="Arial"/>
              </a:rPr>
              <a:t>I’d</a:t>
            </a:r>
            <a:r>
              <a:rPr lang="sv-SE" dirty="0">
                <a:latin typeface="Arial"/>
                <a:cs typeface="Arial"/>
              </a:rPr>
              <a:t> like </a:t>
            </a:r>
            <a:r>
              <a:rPr lang="sv-SE" dirty="0" err="1">
                <a:latin typeface="Arial"/>
                <a:cs typeface="Arial"/>
              </a:rPr>
              <a:t>to</a:t>
            </a:r>
            <a:r>
              <a:rPr lang="sv-SE" dirty="0">
                <a:latin typeface="Arial"/>
                <a:cs typeface="Arial"/>
              </a:rPr>
              <a:t> ”</a:t>
            </a:r>
            <a:r>
              <a:rPr lang="sv-SE" dirty="0" err="1">
                <a:latin typeface="Arial"/>
                <a:cs typeface="Arial"/>
              </a:rPr>
              <a:t>help</a:t>
            </a:r>
            <a:r>
              <a:rPr lang="sv-SE" dirty="0">
                <a:latin typeface="Arial"/>
                <a:cs typeface="Arial"/>
              </a:rPr>
              <a:t>” ”</a:t>
            </a:r>
            <a:r>
              <a:rPr lang="sv-SE" dirty="0" err="1">
                <a:latin typeface="Arial"/>
                <a:cs typeface="Arial"/>
              </a:rPr>
              <a:t>people</a:t>
            </a:r>
            <a:r>
              <a:rPr lang="sv-SE" dirty="0">
                <a:latin typeface="Arial"/>
                <a:cs typeface="Arial"/>
              </a:rPr>
              <a:t>” by </a:t>
            </a:r>
            <a:r>
              <a:rPr lang="sv-SE" dirty="0" err="1">
                <a:latin typeface="Arial"/>
                <a:cs typeface="Arial"/>
              </a:rPr>
              <a:t>doing</a:t>
            </a:r>
            <a:r>
              <a:rPr lang="sv-SE" dirty="0">
                <a:latin typeface="Arial"/>
                <a:cs typeface="Arial"/>
              </a:rPr>
              <a:t> ”</a:t>
            </a:r>
            <a:r>
              <a:rPr lang="sv-SE" dirty="0" err="1">
                <a:latin typeface="Arial"/>
                <a:cs typeface="Arial"/>
              </a:rPr>
              <a:t>activity</a:t>
            </a:r>
            <a:r>
              <a:rPr lang="sv-SE" dirty="0">
                <a:latin typeface="Arial"/>
                <a:cs typeface="Arial"/>
              </a:rPr>
              <a:t>”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BC4BF-4DFE-4F82-8A42-C28C1AC6953E}" type="slidenum">
              <a:rPr lang="sv-SE" smtClean="0"/>
              <a:pPr>
                <a:defRPr/>
              </a:pPr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106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/>
              <a:t>Where</a:t>
            </a:r>
            <a:r>
              <a:rPr lang="sv-SE" dirty="0"/>
              <a:t> </a:t>
            </a:r>
            <a:r>
              <a:rPr lang="sv-SE" dirty="0" err="1"/>
              <a:t>does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baseline="0" dirty="0"/>
              <a:t> </a:t>
            </a:r>
            <a:r>
              <a:rPr lang="sv-SE" baseline="0" dirty="0" err="1"/>
              <a:t>life</a:t>
            </a:r>
            <a:r>
              <a:rPr lang="sv-SE" baseline="0" dirty="0"/>
              <a:t> </a:t>
            </a:r>
            <a:r>
              <a:rPr lang="sv-SE" baseline="0" dirty="0" err="1"/>
              <a:t>hurt</a:t>
            </a:r>
            <a:r>
              <a:rPr lang="sv-SE" baseline="0" dirty="0"/>
              <a:t>? </a:t>
            </a:r>
            <a:r>
              <a:rPr lang="sv-SE" baseline="0" dirty="0" err="1"/>
              <a:t>Using</a:t>
            </a:r>
            <a:r>
              <a:rPr lang="sv-SE" baseline="0" dirty="0"/>
              <a:t> the Canvas </a:t>
            </a:r>
            <a:r>
              <a:rPr lang="sv-SE" baseline="0" dirty="0" err="1"/>
              <a:t>you</a:t>
            </a:r>
            <a:r>
              <a:rPr lang="sv-SE" baseline="0" dirty="0"/>
              <a:t> just </a:t>
            </a:r>
            <a:r>
              <a:rPr lang="sv-SE" baseline="0" dirty="0" err="1"/>
              <a:t>draw</a:t>
            </a:r>
            <a:r>
              <a:rPr lang="sv-SE" baseline="0" dirty="0"/>
              <a:t>, </a:t>
            </a:r>
            <a:r>
              <a:rPr lang="sv-SE" baseline="0" dirty="0" err="1"/>
              <a:t>circle</a:t>
            </a:r>
            <a:r>
              <a:rPr lang="sv-SE" baseline="0" dirty="0"/>
              <a:t> the </a:t>
            </a:r>
            <a:r>
              <a:rPr lang="sv-SE" baseline="0" dirty="0" err="1"/>
              <a:t>building</a:t>
            </a:r>
            <a:r>
              <a:rPr lang="sv-SE" baseline="0" dirty="0"/>
              <a:t> blocks </a:t>
            </a:r>
            <a:r>
              <a:rPr lang="sv-SE" baseline="0" dirty="0" err="1"/>
              <a:t>where</a:t>
            </a:r>
            <a:r>
              <a:rPr lang="sv-SE" baseline="0" dirty="0"/>
              <a:t> </a:t>
            </a:r>
            <a:r>
              <a:rPr lang="sv-SE" baseline="0" dirty="0" err="1"/>
              <a:t>you</a:t>
            </a:r>
            <a:r>
              <a:rPr lang="sv-SE" baseline="0" dirty="0"/>
              <a:t> </a:t>
            </a:r>
            <a:r>
              <a:rPr lang="sv-SE" baseline="0" dirty="0" err="1"/>
              <a:t>feel</a:t>
            </a:r>
            <a:r>
              <a:rPr lang="sv-SE" baseline="0" dirty="0"/>
              <a:t> </a:t>
            </a:r>
            <a:r>
              <a:rPr lang="sv-SE" baseline="0" dirty="0" err="1"/>
              <a:t>dissatisfied</a:t>
            </a:r>
            <a:r>
              <a:rPr lang="sv-SE" baseline="0" dirty="0"/>
              <a:t>.</a:t>
            </a:r>
          </a:p>
          <a:p>
            <a:endParaRPr lang="sv-SE" baseline="0" dirty="0"/>
          </a:p>
          <a:p>
            <a:r>
              <a:rPr lang="sv-SE" baseline="0" dirty="0" err="1"/>
              <a:t>E.g</a:t>
            </a:r>
            <a:r>
              <a:rPr lang="sv-SE" baseline="0" dirty="0"/>
              <a:t>. If </a:t>
            </a:r>
            <a:r>
              <a:rPr lang="sv-SE" baseline="0" dirty="0" err="1"/>
              <a:t>you</a:t>
            </a:r>
            <a:r>
              <a:rPr lang="sv-SE" baseline="0" dirty="0"/>
              <a:t> </a:t>
            </a:r>
            <a:r>
              <a:rPr lang="sv-SE" baseline="0" dirty="0" err="1"/>
              <a:t>want</a:t>
            </a:r>
            <a:r>
              <a:rPr lang="sv-SE" baseline="0" dirty="0"/>
              <a:t> </a:t>
            </a:r>
            <a:r>
              <a:rPr lang="sv-SE" baseline="0" dirty="0" err="1"/>
              <a:t>to</a:t>
            </a:r>
            <a:r>
              <a:rPr lang="sv-SE" baseline="0" dirty="0"/>
              <a:t> make </a:t>
            </a:r>
            <a:r>
              <a:rPr lang="sv-SE" baseline="0" dirty="0" err="1"/>
              <a:t>more</a:t>
            </a:r>
            <a:r>
              <a:rPr lang="sv-SE" baseline="0" dirty="0"/>
              <a:t> </a:t>
            </a:r>
            <a:r>
              <a:rPr lang="sv-SE" baseline="0" dirty="0" err="1"/>
              <a:t>money</a:t>
            </a:r>
            <a:r>
              <a:rPr lang="sv-SE" baseline="0" dirty="0"/>
              <a:t>, </a:t>
            </a:r>
            <a:r>
              <a:rPr lang="sv-SE" baseline="0" dirty="0" err="1"/>
              <a:t>circle</a:t>
            </a:r>
            <a:r>
              <a:rPr lang="sv-SE" baseline="0" dirty="0"/>
              <a:t> the Revenue </a:t>
            </a:r>
            <a:r>
              <a:rPr lang="sv-SE" baseline="0" dirty="0" err="1"/>
              <a:t>building</a:t>
            </a:r>
            <a:r>
              <a:rPr lang="sv-SE" baseline="0" dirty="0"/>
              <a:t> block. Or </a:t>
            </a:r>
            <a:r>
              <a:rPr lang="sv-SE" baseline="0" dirty="0" err="1"/>
              <a:t>if</a:t>
            </a:r>
            <a:r>
              <a:rPr lang="sv-SE" baseline="0" dirty="0"/>
              <a:t> </a:t>
            </a:r>
            <a:r>
              <a:rPr lang="sv-SE" baseline="0" dirty="0" err="1"/>
              <a:t>you</a:t>
            </a:r>
            <a:r>
              <a:rPr lang="sv-SE" baseline="0" dirty="0"/>
              <a:t> </a:t>
            </a:r>
            <a:r>
              <a:rPr lang="sv-SE" baseline="0" dirty="0" err="1"/>
              <a:t>dislike</a:t>
            </a:r>
            <a:r>
              <a:rPr lang="sv-SE" baseline="0" dirty="0"/>
              <a:t> </a:t>
            </a:r>
            <a:r>
              <a:rPr lang="sv-SE" baseline="0" dirty="0" err="1"/>
              <a:t>selling</a:t>
            </a:r>
            <a:r>
              <a:rPr lang="sv-SE" baseline="0" dirty="0"/>
              <a:t> </a:t>
            </a:r>
            <a:r>
              <a:rPr lang="mr-IN" baseline="0" dirty="0"/>
              <a:t>–</a:t>
            </a:r>
            <a:r>
              <a:rPr lang="sv-SE" baseline="0" dirty="0"/>
              <a:t> </a:t>
            </a:r>
            <a:r>
              <a:rPr lang="sv-SE" baseline="0" dirty="0" err="1"/>
              <a:t>yet</a:t>
            </a:r>
            <a:r>
              <a:rPr lang="sv-SE" baseline="0" dirty="0"/>
              <a:t> </a:t>
            </a:r>
            <a:r>
              <a:rPr lang="sv-SE" baseline="0" dirty="0" err="1"/>
              <a:t>that´s</a:t>
            </a:r>
            <a:r>
              <a:rPr lang="sv-SE" baseline="0" dirty="0"/>
              <a:t> </a:t>
            </a:r>
            <a:r>
              <a:rPr lang="sv-SE" baseline="0" dirty="0" err="1"/>
              <a:t>one</a:t>
            </a:r>
            <a:r>
              <a:rPr lang="sv-SE" baseline="0" dirty="0"/>
              <a:t> </a:t>
            </a:r>
            <a:r>
              <a:rPr lang="sv-SE" baseline="0" dirty="0" err="1"/>
              <a:t>of</a:t>
            </a:r>
            <a:r>
              <a:rPr lang="sv-SE" baseline="0" dirty="0"/>
              <a:t> </a:t>
            </a:r>
            <a:r>
              <a:rPr lang="sv-SE" baseline="0" dirty="0" err="1"/>
              <a:t>your</a:t>
            </a:r>
            <a:r>
              <a:rPr lang="sv-SE" baseline="0" dirty="0"/>
              <a:t> </a:t>
            </a:r>
            <a:r>
              <a:rPr lang="sv-SE" baseline="0" dirty="0" err="1"/>
              <a:t>most</a:t>
            </a:r>
            <a:r>
              <a:rPr lang="sv-SE" baseline="0" dirty="0"/>
              <a:t> </a:t>
            </a:r>
            <a:r>
              <a:rPr lang="sv-SE" baseline="0" dirty="0" err="1"/>
              <a:t>important</a:t>
            </a:r>
            <a:r>
              <a:rPr lang="sv-SE" baseline="0" dirty="0"/>
              <a:t> </a:t>
            </a:r>
            <a:r>
              <a:rPr lang="sv-SE" baseline="0" dirty="0" err="1"/>
              <a:t>activities</a:t>
            </a:r>
            <a:r>
              <a:rPr lang="sv-SE" baseline="0" dirty="0"/>
              <a:t> </a:t>
            </a:r>
            <a:r>
              <a:rPr lang="mr-IN" baseline="0" dirty="0"/>
              <a:t>–</a:t>
            </a:r>
            <a:r>
              <a:rPr lang="sv-SE" baseline="0" dirty="0"/>
              <a:t> </a:t>
            </a:r>
            <a:r>
              <a:rPr lang="sv-SE" baseline="0" dirty="0" err="1"/>
              <a:t>circle</a:t>
            </a:r>
            <a:r>
              <a:rPr lang="sv-SE" baseline="0" dirty="0"/>
              <a:t> the </a:t>
            </a:r>
            <a:r>
              <a:rPr lang="sv-SE" baseline="0" dirty="0" err="1"/>
              <a:t>Key</a:t>
            </a:r>
            <a:r>
              <a:rPr lang="sv-SE" baseline="0" dirty="0"/>
              <a:t> </a:t>
            </a:r>
            <a:r>
              <a:rPr lang="sv-SE" baseline="0" dirty="0" err="1"/>
              <a:t>Activiteis</a:t>
            </a:r>
            <a:r>
              <a:rPr lang="sv-SE" baseline="0" dirty="0"/>
              <a:t> </a:t>
            </a:r>
            <a:r>
              <a:rPr lang="sv-SE" baseline="0" dirty="0" err="1"/>
              <a:t>building</a:t>
            </a:r>
            <a:r>
              <a:rPr lang="sv-SE" baseline="0" dirty="0"/>
              <a:t> blocka as </a:t>
            </a:r>
            <a:r>
              <a:rPr lang="sv-SE" baseline="0" dirty="0" err="1"/>
              <a:t>well</a:t>
            </a:r>
            <a:r>
              <a:rPr lang="sv-SE" baseline="0" dirty="0"/>
              <a:t> as the </a:t>
            </a:r>
            <a:r>
              <a:rPr lang="sv-SE" baseline="0" dirty="0" err="1"/>
              <a:t>specific</a:t>
            </a:r>
            <a:r>
              <a:rPr lang="sv-SE" baseline="0" dirty="0"/>
              <a:t> element ”Selling”</a:t>
            </a:r>
          </a:p>
          <a:p>
            <a:endParaRPr lang="sv-SE" baseline="0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BC4BF-4DFE-4F82-8A42-C28C1AC6953E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4524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BBC4BF-4DFE-4F82-8A42-C28C1AC6953E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6531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print"/>
          <a:srcRect l="1666" t="2222" r="1683" b="2245"/>
          <a:stretch>
            <a:fillRect/>
          </a:stretch>
        </p:blipFill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 på bakgrundsrubriken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743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6EB89-1B8F-4EB6-AF4F-908A17BA45FB}" type="datetime4">
              <a:rPr lang="sv-SE" smtClean="0"/>
              <a:t>2 mars 2021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891FB-4549-4F7A-AD8D-6348AD342CD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369050" y="1054100"/>
            <a:ext cx="1943100" cy="51816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9750" y="1054100"/>
            <a:ext cx="5676900" cy="51816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92A3-5C3C-440D-9569-705716C6D581}" type="datetime4">
              <a:rPr lang="sv-SE" smtClean="0"/>
              <a:t>2 mars 2021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D1435-ED38-4833-B001-73EF420E57E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Rubrik, text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750" y="1054100"/>
            <a:ext cx="77724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2120900"/>
            <a:ext cx="3810000" cy="4114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6C061-186E-429A-B989-BF67DDE2869D}" type="datetime4">
              <a:rPr lang="sv-SE" smtClean="0"/>
              <a:t>2 mars 2021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937D0-5270-46A0-B8BB-3D16AC1455E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Rubrik, text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9750" y="1054100"/>
            <a:ext cx="77724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2"/>
          </p:nvPr>
        </p:nvSpPr>
        <p:spPr>
          <a:xfrm>
            <a:off x="4502150" y="2120900"/>
            <a:ext cx="3810000" cy="1981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3"/>
          </p:nvPr>
        </p:nvSpPr>
        <p:spPr>
          <a:xfrm>
            <a:off x="4502150" y="4254500"/>
            <a:ext cx="3810000" cy="1981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1E82A-F566-4F28-9AEA-ED94642F824A}" type="datetime4">
              <a:rPr lang="sv-SE" smtClean="0"/>
              <a:t>2 mars 2021</a:t>
            </a:fld>
            <a:endParaRPr lang="sv-S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C67C3-3917-438B-B425-98BAD85B4B2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AA7EF-7573-4FE8-982D-11308BB9E727}" type="datetime4">
              <a:rPr lang="sv-SE" smtClean="0"/>
              <a:t>2 mars 2021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0F3B4-9401-4079-9AEB-C60081FE911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A222A-B494-4816-93AE-42146135BAA9}" type="datetime4">
              <a:rPr lang="sv-SE" smtClean="0"/>
              <a:t>2 mars 2021</a:t>
            </a:fld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7DD71-6AD5-48C6-9A46-33307C69286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F8958-39EA-4EEF-9FFA-A9F287E4E578}" type="datetime4">
              <a:rPr lang="sv-SE" smtClean="0"/>
              <a:t>2 mars 2021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27387-9A3C-45E2-8842-889B3BF7ED9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7E559-28E0-458A-8C07-A2677F5B2B91}" type="datetime4">
              <a:rPr lang="sv-SE" smtClean="0"/>
              <a:t>2 mars 2021</a:t>
            </a:fld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58AA5-3CA6-4F76-B986-B80F3D74151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54D3F-B021-4855-B7F2-3EAA1EE700C8}" type="datetime4">
              <a:rPr lang="sv-SE" smtClean="0"/>
              <a:t>2 mars 2021</a:t>
            </a:fld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8EC97-1ADB-4390-8F7A-BBF88D2AC6C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48D46-2A02-495A-A399-A6320D2429CB}" type="datetime4">
              <a:rPr lang="sv-SE" smtClean="0"/>
              <a:t>2 mars 2021</a:t>
            </a:fld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1E9C4-721E-4167-AE72-DA28E893F07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53A48-0B00-4E9F-85BE-0A233620BA6E}" type="datetime4">
              <a:rPr lang="sv-SE" smtClean="0"/>
              <a:t>2 mars 2021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B13CE-5DC3-4C82-B36D-0B5C9451D05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019DB-C134-4C1C-9921-1F6E4F8FFE93}" type="datetime4">
              <a:rPr lang="sv-SE" smtClean="0"/>
              <a:t>2 mars 2021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D1532-272F-45B3-A6DE-3D047286B04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78675" y="182563"/>
            <a:ext cx="17272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0541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bakgrundsrubriken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209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9EE9A375-F4EA-47F0-97B5-A65C7FD0277A}" type="datetime4">
              <a:rPr lang="sv-SE" smtClean="0"/>
              <a:t>2 mars 2021</a:t>
            </a:fld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77000"/>
            <a:ext cx="685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0552DAD5-3A8B-4FD2-8CC4-9CDA4C7061B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6" r:id="rId13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à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6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à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48D46-2A02-495A-A399-A6320D2429CB}" type="datetime4">
              <a:rPr lang="sv-SE" smtClean="0"/>
              <a:t>2 mars 2021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1E9C4-721E-4167-AE72-DA28E893F07C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sp>
        <p:nvSpPr>
          <p:cNvPr id="6" name="Rektangel 5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1032830" y="766125"/>
            <a:ext cx="71446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/>
                <a:cs typeface="Arial"/>
              </a:rPr>
              <a:t>WORKSHOP TOOLBOX</a:t>
            </a:r>
          </a:p>
          <a:p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n-GB" dirty="0">
                <a:latin typeface="Arial"/>
                <a:cs typeface="Arial"/>
              </a:rPr>
              <a:t>Exercises taken from the book ”</a:t>
            </a:r>
            <a:r>
              <a:rPr lang="en-GB" i="1" dirty="0">
                <a:latin typeface="Arial"/>
                <a:cs typeface="Arial"/>
              </a:rPr>
              <a:t>Business model you</a:t>
            </a:r>
            <a:r>
              <a:rPr lang="en-GB" dirty="0">
                <a:latin typeface="Arial"/>
                <a:cs typeface="Arial"/>
              </a:rPr>
              <a:t>”, by Timothy Clark in collaboration with Alexander Osterwalder and Yves Pigneur</a:t>
            </a:r>
          </a:p>
        </p:txBody>
      </p:sp>
    </p:spTree>
    <p:extLst>
      <p:ext uri="{BB962C8B-B14F-4D97-AF65-F5344CB8AC3E}">
        <p14:creationId xmlns:p14="http://schemas.microsoft.com/office/powerpoint/2010/main" val="386587603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F4EE1-5779-1D4F-82FD-239351A8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48D46-2A02-495A-A399-A6320D2429CB}" type="datetime4">
              <a:rPr lang="sv-SE" smtClean="0"/>
              <a:t>2 mars 2021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CCB8FC-B291-574B-92BE-ACCA5AAB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BD22B-A18E-EC45-A6B8-F72C00F37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1E9C4-721E-4167-AE72-DA28E893F07C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3B7E31-04CA-F54C-963B-BA8388199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460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48D46-2A02-495A-A399-A6320D2429CB}" type="datetime4">
              <a:rPr lang="sv-SE" smtClean="0"/>
              <a:t>2 mars 2021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1E9C4-721E-4167-AE72-DA28E893F07C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  <p:sp>
        <p:nvSpPr>
          <p:cNvPr id="6" name="Rektangel 5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5" name="Rektangel 4"/>
          <p:cNvSpPr/>
          <p:nvPr/>
        </p:nvSpPr>
        <p:spPr bwMode="auto">
          <a:xfrm>
            <a:off x="81935" y="81924"/>
            <a:ext cx="2894943" cy="6660000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93702" y="92049"/>
            <a:ext cx="28148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Arial"/>
                <a:cs typeface="Arial"/>
              </a:rPr>
              <a:t>ACTIVITIES</a:t>
            </a:r>
          </a:p>
          <a:p>
            <a:r>
              <a:rPr lang="en-GB" sz="1800" dirty="0">
                <a:latin typeface="Arial"/>
                <a:cs typeface="Arial"/>
              </a:rPr>
              <a:t>Describe three or four activities you will most enjoy focusing on.</a:t>
            </a:r>
          </a:p>
        </p:txBody>
      </p:sp>
      <p:sp>
        <p:nvSpPr>
          <p:cNvPr id="13" name="Rektangel 12"/>
          <p:cNvSpPr/>
          <p:nvPr/>
        </p:nvSpPr>
        <p:spPr bwMode="auto">
          <a:xfrm>
            <a:off x="3100345" y="81924"/>
            <a:ext cx="2916000" cy="6660000"/>
          </a:xfrm>
          <a:prstGeom prst="rect">
            <a:avLst/>
          </a:prstGeom>
          <a:noFill/>
          <a:ln w="9525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4" name="Rektangel 13"/>
          <p:cNvSpPr/>
          <p:nvPr/>
        </p:nvSpPr>
        <p:spPr bwMode="auto">
          <a:xfrm>
            <a:off x="6139811" y="81924"/>
            <a:ext cx="2916000" cy="6660000"/>
          </a:xfrm>
          <a:prstGeom prst="rect">
            <a:avLst/>
          </a:prstGeom>
          <a:noFill/>
          <a:ln w="9525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6145237" y="94248"/>
            <a:ext cx="2814899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>
                <a:latin typeface="Arial"/>
                <a:cs typeface="Arial"/>
              </a:rPr>
              <a:t>HELPING</a:t>
            </a:r>
          </a:p>
          <a:p>
            <a:r>
              <a:rPr lang="en-GB" sz="1800">
                <a:latin typeface="Arial"/>
                <a:cs typeface="Arial"/>
              </a:rPr>
              <a:t>How will you help others? Use three or four action words (verbs) to describe specificallyhow you’ll help others.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3113737" y="94248"/>
            <a:ext cx="28148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Arial"/>
                <a:cs typeface="Arial"/>
              </a:rPr>
              <a:t>PEOPLE</a:t>
            </a:r>
          </a:p>
          <a:p>
            <a:r>
              <a:rPr lang="en-GB" sz="1800" dirty="0">
                <a:latin typeface="Arial"/>
                <a:cs typeface="Arial"/>
              </a:rPr>
              <a:t>Describe several people, or groups of people, with whom you’d like to spend your time.</a:t>
            </a:r>
          </a:p>
        </p:txBody>
      </p:sp>
    </p:spTree>
    <p:extLst>
      <p:ext uri="{BB962C8B-B14F-4D97-AF65-F5344CB8AC3E}">
        <p14:creationId xmlns:p14="http://schemas.microsoft.com/office/powerpoint/2010/main" val="27279061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First draft of a Purpose Statement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idx="1"/>
          </p:nvPr>
        </p:nvSpPr>
        <p:spPr>
          <a:xfrm>
            <a:off x="526382" y="1800057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    </a:t>
            </a:r>
            <a:r>
              <a:rPr lang="en-GB" dirty="0"/>
              <a:t>”I would like to ”</a:t>
            </a:r>
            <a:r>
              <a:rPr lang="en-GB" i="1" dirty="0"/>
              <a:t>help</a:t>
            </a:r>
            <a:r>
              <a:rPr lang="en-GB" dirty="0"/>
              <a:t>” ”</a:t>
            </a:r>
            <a:r>
              <a:rPr lang="en-GB" i="1" dirty="0"/>
              <a:t>people</a:t>
            </a:r>
            <a:r>
              <a:rPr lang="en-GB" dirty="0"/>
              <a:t>” by doing ”</a:t>
            </a:r>
            <a:r>
              <a:rPr lang="en-GB" i="1" dirty="0"/>
              <a:t>activity</a:t>
            </a:r>
            <a:r>
              <a:rPr lang="en-GB" dirty="0"/>
              <a:t>”</a:t>
            </a:r>
          </a:p>
          <a:p>
            <a:endParaRPr lang="en-GB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887283"/>
              </p:ext>
            </p:extLst>
          </p:nvPr>
        </p:nvGraphicFramePr>
        <p:xfrm>
          <a:off x="962525" y="2486526"/>
          <a:ext cx="7058526" cy="394368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52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2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2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523">
                <a:tc>
                  <a:txBody>
                    <a:bodyPr/>
                    <a:lstStyle/>
                    <a:p>
                      <a:r>
                        <a:rPr lang="en-GB" noProof="0" dirty="0"/>
                        <a:t>help</a:t>
                      </a:r>
                      <a:r>
                        <a:rPr lang="en-GB" baseline="0" noProof="0" dirty="0"/>
                        <a:t> (verb)</a:t>
                      </a:r>
                      <a:endParaRPr lang="en-GB" noProof="0" dirty="0"/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people</a:t>
                      </a:r>
                      <a:r>
                        <a:rPr lang="en-GB" baseline="0" noProof="0" dirty="0"/>
                        <a:t> (noun)</a:t>
                      </a:r>
                      <a:endParaRPr lang="en-GB" noProof="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activity (verb)</a:t>
                      </a:r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629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629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29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291"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17506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Plan of action</a:t>
            </a:r>
          </a:p>
        </p:txBody>
      </p:sp>
      <p:graphicFrame>
        <p:nvGraphicFramePr>
          <p:cNvPr id="8" name="Tabel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465168"/>
              </p:ext>
            </p:extLst>
          </p:nvPr>
        </p:nvGraphicFramePr>
        <p:xfrm>
          <a:off x="1216529" y="2546684"/>
          <a:ext cx="6697579" cy="3566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01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96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WHAT</a:t>
                      </a:r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WHEN</a:t>
                      </a:r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HOW</a:t>
                      </a:r>
                    </a:p>
                  </a:txBody>
                  <a:tcPr>
                    <a:lnR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rgbClr val="8700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69689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2F687-F69C-9548-8F0D-1F8CA138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84D33-7E32-E64D-AF37-0ADD78AA6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Additional exercises if you would like to continue the work after the workshop!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C88F2-829D-DE4D-A495-92FF9203E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FAA7EF-7573-4FE8-982D-11308BB9E727}" type="datetime4">
              <a:rPr lang="sv-SE" smtClean="0"/>
              <a:t>2 mars 2021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EBE58-3E86-004C-96DF-F5C914080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D9ED9-632B-4B49-BCF7-03C97B38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F0F3B4-9401-4079-9AEB-C60081FE9112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81570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48D46-2A02-495A-A399-A6320D2429CB}" type="datetime4">
              <a:rPr lang="sv-SE" smtClean="0"/>
              <a:t>2 mars 2021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Hanna Jansson, Unit for Bioentrepreneurship (UBE)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1E9C4-721E-4167-AE72-DA28E893F07C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  <p:sp>
        <p:nvSpPr>
          <p:cNvPr id="8" name="Rektangel 7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163769"/>
              </p:ext>
            </p:extLst>
          </p:nvPr>
        </p:nvGraphicFramePr>
        <p:xfrm>
          <a:off x="93579" y="102897"/>
          <a:ext cx="8956843" cy="67053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4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4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28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61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317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28452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13779"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Accounting work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Advertised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Analysed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Assembled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Attended/organized event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Debated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Audited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Artistic creativity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Conducted independent research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Built structure</a:t>
                      </a: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Belonged to social club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Initiated action</a:t>
                      </a:r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Data processing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Conceptualized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Developed questions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Cared for animals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Cared for children, senior citizens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Led</a:t>
                      </a:r>
                      <a:r>
                        <a:rPr lang="en-GB" sz="1100" baseline="0" noProof="0" dirty="0"/>
                        <a:t> people</a:t>
                      </a:r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Figured/calculated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Created artwork or publication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Diagnosed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Drove vehicle</a:t>
                      </a: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Coordinated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Negotiated</a:t>
                      </a:r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Inventoried</a:t>
                      </a:r>
                    </a:p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Created ideas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Entered science fair or contest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Electrical/mechanical repair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Counselled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Participated in political campaign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Managed office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Designed building or furniture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Investigated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Repaired object</a:t>
                      </a: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Empathized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Persuaded/influenced</a:t>
                      </a:r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Operated machinery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Dramatized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Laboratory work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Scheduled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Hosted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Promoted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Programmed computer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Edited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Rad technical or scientific publications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Surveyed or navigated</a:t>
                      </a: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Interviewed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Ran own business</a:t>
                      </a:r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Purchased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Performed music or dance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Solved technical or scientific problem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Took vocational course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Made friends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Sold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3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 dirty="0"/>
                        <a:t>Recorded/transcribed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Took arts-related course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Study specialized subject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Troubleshoot</a:t>
                      </a:r>
                      <a:r>
                        <a:rPr lang="en-GB" sz="1100" baseline="0" noProof="0" dirty="0"/>
                        <a:t> equipment</a:t>
                      </a:r>
                      <a:endParaRPr lang="en-GB" sz="1100" noProof="0" dirty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Participated in religious service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Spoke</a:t>
                      </a:r>
                      <a:r>
                        <a:rPr lang="en-GB" sz="1100" baseline="0" noProof="0" dirty="0"/>
                        <a:t> in public</a:t>
                      </a:r>
                      <a:endParaRPr lang="en-GB" sz="1100" noProof="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7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/>
                        <a:t>Secreterial work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Took photographs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Took science course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Used tools/heavy equipment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Taught, instructed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Supervised/managed others</a:t>
                      </a:r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6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noProof="0"/>
                        <a:t>Took business course</a:t>
                      </a:r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Wrote/published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Wrote or edited technical article</a:t>
                      </a:r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0000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Worked</a:t>
                      </a:r>
                      <a:r>
                        <a:rPr lang="en-GB" sz="1100" baseline="0" noProof="0" dirty="0"/>
                        <a:t> outdoors</a:t>
                      </a:r>
                      <a:endParaRPr lang="en-GB" sz="1100" noProof="0" dirty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/>
                        <a:t>Volonteered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Took management course</a:t>
                      </a:r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>
                    <a:solidFill>
                      <a:srgbClr val="008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23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sz="800" noProof="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sz="800" dirty="0"/>
                    </a:p>
                  </a:txBody>
                  <a:tcPr>
                    <a:solidFill>
                      <a:srgbClr val="FFFFFF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01908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6499728" y="6477000"/>
            <a:ext cx="1905000" cy="228600"/>
          </a:xfrm>
        </p:spPr>
        <p:txBody>
          <a:bodyPr/>
          <a:lstStyle/>
          <a:p>
            <a:pPr>
              <a:defRPr/>
            </a:pPr>
            <a:fld id="{25C48D46-2A02-495A-A399-A6320D2429CB}" type="datetime4">
              <a:rPr lang="en-GB" smtClean="0"/>
              <a:t>2 March 2021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403728" y="6477000"/>
            <a:ext cx="2895600" cy="228600"/>
          </a:xfrm>
        </p:spPr>
        <p:txBody>
          <a:bodyPr/>
          <a:lstStyle/>
          <a:p>
            <a:pPr>
              <a:defRPr/>
            </a:pPr>
            <a:r>
              <a:rPr lang="en-GB"/>
              <a:t>Hanna Jansson, Unit for Bioentrepreneurship (UBE)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8176128" y="6477000"/>
            <a:ext cx="685800" cy="228600"/>
          </a:xfrm>
        </p:spPr>
        <p:txBody>
          <a:bodyPr/>
          <a:lstStyle/>
          <a:p>
            <a:pPr>
              <a:defRPr/>
            </a:pPr>
            <a:fld id="{FB21E9C4-721E-4167-AE72-DA28E893F07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7" name="Rektangel 6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6" name="Sexhörning 5"/>
          <p:cNvSpPr/>
          <p:nvPr/>
        </p:nvSpPr>
        <p:spPr bwMode="auto">
          <a:xfrm>
            <a:off x="1708075" y="1239125"/>
            <a:ext cx="5598715" cy="4615240"/>
          </a:xfrm>
          <a:prstGeom prst="hexagon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8" name="Ellips 7"/>
          <p:cNvSpPr/>
          <p:nvPr/>
        </p:nvSpPr>
        <p:spPr bwMode="auto">
          <a:xfrm>
            <a:off x="2759538" y="1061615"/>
            <a:ext cx="355041" cy="355019"/>
          </a:xfrm>
          <a:prstGeom prst="ellipse">
            <a:avLst/>
          </a:prstGeom>
          <a:solidFill>
            <a:srgbClr val="0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9" name="Ellips 8"/>
          <p:cNvSpPr/>
          <p:nvPr/>
        </p:nvSpPr>
        <p:spPr bwMode="auto">
          <a:xfrm>
            <a:off x="1546398" y="3357781"/>
            <a:ext cx="355041" cy="35501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0" name="Ellips 9"/>
          <p:cNvSpPr/>
          <p:nvPr/>
        </p:nvSpPr>
        <p:spPr bwMode="auto">
          <a:xfrm>
            <a:off x="2666137" y="5624435"/>
            <a:ext cx="355041" cy="355019"/>
          </a:xfrm>
          <a:prstGeom prst="ellipse">
            <a:avLst/>
          </a:prstGeom>
          <a:solidFill>
            <a:srgbClr val="FFE4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1" name="Ellips 10"/>
          <p:cNvSpPr/>
          <p:nvPr/>
        </p:nvSpPr>
        <p:spPr bwMode="auto">
          <a:xfrm>
            <a:off x="5957093" y="1063815"/>
            <a:ext cx="355041" cy="355019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2" name="Ellips 11"/>
          <p:cNvSpPr/>
          <p:nvPr/>
        </p:nvSpPr>
        <p:spPr bwMode="auto">
          <a:xfrm>
            <a:off x="7090491" y="3357780"/>
            <a:ext cx="355041" cy="355019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3" name="Ellips 12"/>
          <p:cNvSpPr/>
          <p:nvPr/>
        </p:nvSpPr>
        <p:spPr bwMode="auto">
          <a:xfrm>
            <a:off x="5943437" y="5624434"/>
            <a:ext cx="355041" cy="355019"/>
          </a:xfrm>
          <a:prstGeom prst="ellipse">
            <a:avLst/>
          </a:prstGeom>
          <a:solidFill>
            <a:srgbClr val="0000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4" name="Ellips 13"/>
          <p:cNvSpPr>
            <a:spLocks noChangeAspect="1"/>
          </p:cNvSpPr>
          <p:nvPr/>
        </p:nvSpPr>
        <p:spPr bwMode="auto">
          <a:xfrm>
            <a:off x="3021182" y="1487105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5" name="Ellips 14"/>
          <p:cNvSpPr>
            <a:spLocks noChangeAspect="1"/>
          </p:cNvSpPr>
          <p:nvPr/>
        </p:nvSpPr>
        <p:spPr bwMode="auto">
          <a:xfrm>
            <a:off x="5413068" y="1543923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6" name="Ellips 15"/>
          <p:cNvSpPr>
            <a:spLocks noChangeAspect="1"/>
          </p:cNvSpPr>
          <p:nvPr/>
        </p:nvSpPr>
        <p:spPr bwMode="auto">
          <a:xfrm>
            <a:off x="2149426" y="3182470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7" name="Ellips 16"/>
          <p:cNvSpPr>
            <a:spLocks noChangeAspect="1"/>
          </p:cNvSpPr>
          <p:nvPr/>
        </p:nvSpPr>
        <p:spPr bwMode="auto">
          <a:xfrm>
            <a:off x="6150460" y="3155161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8" name="Ellips 17"/>
          <p:cNvSpPr>
            <a:spLocks noChangeAspect="1"/>
          </p:cNvSpPr>
          <p:nvPr/>
        </p:nvSpPr>
        <p:spPr bwMode="auto">
          <a:xfrm>
            <a:off x="2996062" y="4793706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19" name="Ellips 18"/>
          <p:cNvSpPr>
            <a:spLocks noChangeAspect="1"/>
          </p:cNvSpPr>
          <p:nvPr/>
        </p:nvSpPr>
        <p:spPr bwMode="auto">
          <a:xfrm>
            <a:off x="5372102" y="4752744"/>
            <a:ext cx="720045" cy="720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1268229" y="692944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/>
                <a:cs typeface="Arial"/>
              </a:rPr>
              <a:t>Enterprising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1013840" y="2893527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Arial"/>
                <a:cs typeface="Arial"/>
              </a:rPr>
              <a:t>Social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1682953" y="5392311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Arial"/>
                <a:cs typeface="Arial"/>
              </a:rPr>
              <a:t>Artistic</a:t>
            </a:r>
          </a:p>
        </p:txBody>
      </p:sp>
      <p:sp>
        <p:nvSpPr>
          <p:cNvPr id="23" name="textruta 22"/>
          <p:cNvSpPr txBox="1"/>
          <p:nvPr/>
        </p:nvSpPr>
        <p:spPr>
          <a:xfrm>
            <a:off x="6191826" y="681489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Arial"/>
                <a:cs typeface="Arial"/>
              </a:rPr>
              <a:t>Conventional</a:t>
            </a:r>
          </a:p>
        </p:txBody>
      </p:sp>
      <p:sp>
        <p:nvSpPr>
          <p:cNvPr id="24" name="textruta 23"/>
          <p:cNvSpPr txBox="1"/>
          <p:nvPr/>
        </p:nvSpPr>
        <p:spPr>
          <a:xfrm>
            <a:off x="7058455" y="2718596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Arial"/>
                <a:cs typeface="Arial"/>
              </a:rPr>
              <a:t>Realistic</a:t>
            </a:r>
          </a:p>
        </p:txBody>
      </p:sp>
      <p:sp>
        <p:nvSpPr>
          <p:cNvPr id="25" name="textruta 24"/>
          <p:cNvSpPr txBox="1"/>
          <p:nvPr/>
        </p:nvSpPr>
        <p:spPr>
          <a:xfrm>
            <a:off x="6312423" y="5337692"/>
            <a:ext cx="1911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latin typeface="Arial"/>
                <a:cs typeface="Arial"/>
              </a:rPr>
              <a:t>Investigative</a:t>
            </a:r>
          </a:p>
        </p:txBody>
      </p:sp>
    </p:spTree>
    <p:extLst>
      <p:ext uri="{BB962C8B-B14F-4D97-AF65-F5344CB8AC3E}">
        <p14:creationId xmlns:p14="http://schemas.microsoft.com/office/powerpoint/2010/main" val="227070605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8" charset="0"/>
            </a:endParaRPr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Can and want to do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820478" y="2120900"/>
            <a:ext cx="7772400" cy="41148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Arial"/>
                <a:cs typeface="Arial"/>
              </a:rPr>
              <a:t>……………………………………………………</a:t>
            </a:r>
            <a:r>
              <a:rPr lang="mr-IN" dirty="0">
                <a:latin typeface="Arial"/>
                <a:cs typeface="Arial"/>
              </a:rPr>
              <a:t>………………</a:t>
            </a:r>
            <a:br>
              <a:rPr lang="en-GB" dirty="0">
                <a:latin typeface="Arial"/>
                <a:cs typeface="Arial"/>
              </a:rPr>
            </a:b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br>
              <a:rPr lang="en-GB" dirty="0">
                <a:cs typeface="Arial"/>
              </a:rPr>
            </a:br>
            <a:endParaRPr lang="en-GB" sz="800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br>
              <a:rPr lang="en-GB" dirty="0">
                <a:cs typeface="Arial"/>
              </a:rPr>
            </a:b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endParaRPr lang="en-GB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sz="800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br>
              <a:rPr lang="en-GB" dirty="0">
                <a:cs typeface="Arial"/>
              </a:rPr>
            </a:b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endParaRPr lang="en-GB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sz="800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cs typeface="Arial"/>
              </a:rPr>
              <a:t>……………………………………………………</a:t>
            </a:r>
            <a:r>
              <a:rPr lang="mr-IN" dirty="0">
                <a:cs typeface="Arial"/>
              </a:rPr>
              <a:t>………………</a:t>
            </a:r>
            <a:br>
              <a:rPr lang="en-GB" dirty="0">
                <a:cs typeface="Arial"/>
              </a:rPr>
            </a:br>
            <a:r>
              <a:rPr lang="en-GB" dirty="0">
                <a:cs typeface="Arial"/>
              </a:rPr>
              <a:t>………………………………………………</a:t>
            </a:r>
            <a:r>
              <a:rPr lang="mr-IN" dirty="0">
                <a:cs typeface="Arial"/>
              </a:rPr>
              <a:t>……………………</a:t>
            </a:r>
            <a:endParaRPr lang="en-GB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sz="800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cs typeface="Arial"/>
              </a:rPr>
              <a:t>………………………………………………</a:t>
            </a:r>
            <a:r>
              <a:rPr lang="mr-IN" dirty="0">
                <a:cs typeface="Arial"/>
              </a:rPr>
              <a:t>……………………</a:t>
            </a:r>
            <a:br>
              <a:rPr lang="en-GB" dirty="0">
                <a:cs typeface="Arial"/>
              </a:rPr>
            </a:br>
            <a:r>
              <a:rPr lang="en-GB" dirty="0">
                <a:cs typeface="Arial"/>
              </a:rPr>
              <a:t>………………………………………………</a:t>
            </a:r>
            <a:r>
              <a:rPr lang="mr-IN" dirty="0">
                <a:cs typeface="Arial"/>
              </a:rPr>
              <a:t>……………………</a:t>
            </a:r>
            <a:endParaRPr lang="en-GB" dirty="0"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endParaRPr lang="en-GB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612925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_mal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70052"/>
      </a:accent1>
      <a:accent2>
        <a:srgbClr val="9FE6E9"/>
      </a:accent2>
      <a:accent3>
        <a:srgbClr val="FFFFFF"/>
      </a:accent3>
      <a:accent4>
        <a:srgbClr val="000000"/>
      </a:accent4>
      <a:accent5>
        <a:srgbClr val="C3AAB3"/>
      </a:accent5>
      <a:accent6>
        <a:srgbClr val="90D0D3"/>
      </a:accent6>
      <a:hlink>
        <a:srgbClr val="D40963"/>
      </a:hlink>
      <a:folHlink>
        <a:srgbClr val="CBCBCB"/>
      </a:folHlink>
    </a:clrScheme>
    <a:fontScheme name="KI_ma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08" charset="0"/>
          </a:defRPr>
        </a:defPPr>
      </a:lstStyle>
    </a:lnDef>
  </a:objectDefaults>
  <a:extraClrSchemeLst>
    <a:extraClrScheme>
      <a:clrScheme name="KI_mal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KI_mall</Template>
  <TotalTime>34632</TotalTime>
  <Words>531</Words>
  <Application>Microsoft Macintosh PowerPoint</Application>
  <PresentationFormat>On-screen Show (4:3)</PresentationFormat>
  <Paragraphs>147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</vt:lpstr>
      <vt:lpstr>Wingdings</vt:lpstr>
      <vt:lpstr>KI_mall</vt:lpstr>
      <vt:lpstr>PowerPoint Presentation</vt:lpstr>
      <vt:lpstr>PowerPoint Presentation</vt:lpstr>
      <vt:lpstr>PowerPoint Presentation</vt:lpstr>
      <vt:lpstr>   First draft of a Purpose Statement</vt:lpstr>
      <vt:lpstr>   Plan of action</vt:lpstr>
      <vt:lpstr>Appendix</vt:lpstr>
      <vt:lpstr>PowerPoint Presentation</vt:lpstr>
      <vt:lpstr>PowerPoint Presentation</vt:lpstr>
      <vt:lpstr>   Can and want to do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put to use</dc:title>
  <dc:creator>haandr</dc:creator>
  <cp:lastModifiedBy>Microsoft Office User</cp:lastModifiedBy>
  <cp:revision>478</cp:revision>
  <cp:lastPrinted>2014-11-11T15:55:58Z</cp:lastPrinted>
  <dcterms:created xsi:type="dcterms:W3CDTF">2007-04-18T05:46:41Z</dcterms:created>
  <dcterms:modified xsi:type="dcterms:W3CDTF">2021-03-02T13:55:38Z</dcterms:modified>
</cp:coreProperties>
</file>