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73" r:id="rId2"/>
  </p:sldIdLst>
  <p:sldSz cx="36004500" cy="25203150"/>
  <p:notesSz cx="9666288" cy="6856413"/>
  <p:defaultTextStyle>
    <a:defPPr>
      <a:defRPr lang="sv-SE"/>
    </a:defPPr>
    <a:lvl1pPr algn="l" rtl="0" eaLnBrk="0" fontAlgn="base" hangingPunct="0">
      <a:spcBef>
        <a:spcPct val="0"/>
      </a:spcBef>
      <a:spcAft>
        <a:spcPct val="0"/>
      </a:spcAft>
      <a:defRPr sz="3400" kern="1200">
        <a:solidFill>
          <a:srgbClr val="000000"/>
        </a:solidFill>
        <a:latin typeface="Arial" panose="020B0604020202020204" pitchFamily="34" charset="0"/>
        <a:ea typeface="+mn-ea"/>
        <a:cs typeface="+mn-cs"/>
      </a:defRPr>
    </a:lvl1pPr>
    <a:lvl2pPr marL="457200" algn="l" rtl="0" eaLnBrk="0" fontAlgn="base" hangingPunct="0">
      <a:spcBef>
        <a:spcPct val="0"/>
      </a:spcBef>
      <a:spcAft>
        <a:spcPct val="0"/>
      </a:spcAft>
      <a:defRPr sz="3400" kern="1200">
        <a:solidFill>
          <a:srgbClr val="000000"/>
        </a:solidFill>
        <a:latin typeface="Arial" panose="020B0604020202020204" pitchFamily="34" charset="0"/>
        <a:ea typeface="+mn-ea"/>
        <a:cs typeface="+mn-cs"/>
      </a:defRPr>
    </a:lvl2pPr>
    <a:lvl3pPr marL="914400" algn="l" rtl="0" eaLnBrk="0" fontAlgn="base" hangingPunct="0">
      <a:spcBef>
        <a:spcPct val="0"/>
      </a:spcBef>
      <a:spcAft>
        <a:spcPct val="0"/>
      </a:spcAft>
      <a:defRPr sz="3400" kern="1200">
        <a:solidFill>
          <a:srgbClr val="000000"/>
        </a:solidFill>
        <a:latin typeface="Arial" panose="020B0604020202020204" pitchFamily="34" charset="0"/>
        <a:ea typeface="+mn-ea"/>
        <a:cs typeface="+mn-cs"/>
      </a:defRPr>
    </a:lvl3pPr>
    <a:lvl4pPr marL="1371600" algn="l" rtl="0" eaLnBrk="0" fontAlgn="base" hangingPunct="0">
      <a:spcBef>
        <a:spcPct val="0"/>
      </a:spcBef>
      <a:spcAft>
        <a:spcPct val="0"/>
      </a:spcAft>
      <a:defRPr sz="3400" kern="1200">
        <a:solidFill>
          <a:srgbClr val="000000"/>
        </a:solidFill>
        <a:latin typeface="Arial" panose="020B0604020202020204" pitchFamily="34" charset="0"/>
        <a:ea typeface="+mn-ea"/>
        <a:cs typeface="+mn-cs"/>
      </a:defRPr>
    </a:lvl4pPr>
    <a:lvl5pPr marL="1828800" algn="l" rtl="0" eaLnBrk="0" fontAlgn="base" hangingPunct="0">
      <a:spcBef>
        <a:spcPct val="0"/>
      </a:spcBef>
      <a:spcAft>
        <a:spcPct val="0"/>
      </a:spcAft>
      <a:defRPr sz="3400" kern="1200">
        <a:solidFill>
          <a:srgbClr val="000000"/>
        </a:solidFill>
        <a:latin typeface="Arial" panose="020B0604020202020204" pitchFamily="34" charset="0"/>
        <a:ea typeface="+mn-ea"/>
        <a:cs typeface="+mn-cs"/>
      </a:defRPr>
    </a:lvl5pPr>
    <a:lvl6pPr marL="2286000" algn="l" defTabSz="914400" rtl="0" eaLnBrk="1" latinLnBrk="0" hangingPunct="1">
      <a:defRPr sz="3400" kern="1200">
        <a:solidFill>
          <a:srgbClr val="000000"/>
        </a:solidFill>
        <a:latin typeface="Arial" panose="020B0604020202020204" pitchFamily="34" charset="0"/>
        <a:ea typeface="+mn-ea"/>
        <a:cs typeface="+mn-cs"/>
      </a:defRPr>
    </a:lvl6pPr>
    <a:lvl7pPr marL="2743200" algn="l" defTabSz="914400" rtl="0" eaLnBrk="1" latinLnBrk="0" hangingPunct="1">
      <a:defRPr sz="3400" kern="1200">
        <a:solidFill>
          <a:srgbClr val="000000"/>
        </a:solidFill>
        <a:latin typeface="Arial" panose="020B0604020202020204" pitchFamily="34" charset="0"/>
        <a:ea typeface="+mn-ea"/>
        <a:cs typeface="+mn-cs"/>
      </a:defRPr>
    </a:lvl7pPr>
    <a:lvl8pPr marL="3200400" algn="l" defTabSz="914400" rtl="0" eaLnBrk="1" latinLnBrk="0" hangingPunct="1">
      <a:defRPr sz="3400" kern="1200">
        <a:solidFill>
          <a:srgbClr val="000000"/>
        </a:solidFill>
        <a:latin typeface="Arial" panose="020B0604020202020204" pitchFamily="34" charset="0"/>
        <a:ea typeface="+mn-ea"/>
        <a:cs typeface="+mn-cs"/>
      </a:defRPr>
    </a:lvl8pPr>
    <a:lvl9pPr marL="3657600" algn="l" defTabSz="914400" rtl="0" eaLnBrk="1" latinLnBrk="0" hangingPunct="1">
      <a:defRPr sz="34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5524">
          <p15:clr>
            <a:srgbClr val="A4A3A4"/>
          </p15:clr>
        </p15:guide>
        <p15:guide id="2" pos="15552">
          <p15:clr>
            <a:srgbClr val="A4A3A4"/>
          </p15:clr>
        </p15:guide>
      </p15:sldGuideLst>
    </p:ext>
    <p:ext uri="{2D200454-40CA-4A62-9FC3-DE9A4176ACB9}">
      <p15:notesGuideLst xmlns:p15="http://schemas.microsoft.com/office/powerpoint/2012/main">
        <p15:guide id="1" orient="horz" pos="2159">
          <p15:clr>
            <a:srgbClr val="A4A3A4"/>
          </p15:clr>
        </p15:guide>
        <p15:guide id="2" pos="30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CACA"/>
    <a:srgbClr val="CCECFF"/>
    <a:srgbClr val="CCFF99"/>
    <a:srgbClr val="EAEAEA"/>
    <a:srgbClr val="F8F8F8"/>
    <a:srgbClr val="B2B2B2"/>
    <a:srgbClr val="DDDDDD"/>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47" autoAdjust="0"/>
    <p:restoredTop sz="82689" autoAdjust="0"/>
  </p:normalViewPr>
  <p:slideViewPr>
    <p:cSldViewPr snapToGrid="0" showGuides="1">
      <p:cViewPr>
        <p:scale>
          <a:sx n="47" d="100"/>
          <a:sy n="47" d="100"/>
        </p:scale>
        <p:origin x="1524" y="-84"/>
      </p:cViewPr>
      <p:guideLst>
        <p:guide orient="horz" pos="15524"/>
        <p:guide pos="155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102" d="100"/>
          <a:sy n="102" d="100"/>
        </p:scale>
        <p:origin x="-648" y="-102"/>
      </p:cViewPr>
      <p:guideLst>
        <p:guide orient="horz" pos="2159"/>
        <p:guide pos="30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5E14460-D498-4B90-8322-B3E79AB6ABBC}"/>
              </a:ext>
            </a:extLst>
          </p:cNvPr>
          <p:cNvSpPr>
            <a:spLocks noGrp="1" noChangeArrowheads="1"/>
          </p:cNvSpPr>
          <p:nvPr>
            <p:ph type="hdr" sz="quarter"/>
          </p:nvPr>
        </p:nvSpPr>
        <p:spPr bwMode="auto">
          <a:xfrm>
            <a:off x="0" y="0"/>
            <a:ext cx="41878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266" tIns="18133" rIns="36266" bIns="18133" numCol="1" anchor="t" anchorCtr="0" compatLnSpc="1">
            <a:prstTxWarp prst="textNoShape">
              <a:avLst/>
            </a:prstTxWarp>
          </a:bodyPr>
          <a:lstStyle>
            <a:lvl1pPr defTabSz="361950" eaLnBrk="1" hangingPunct="1">
              <a:spcBef>
                <a:spcPct val="0"/>
              </a:spcBef>
              <a:defRPr sz="500" smtClean="0">
                <a:solidFill>
                  <a:schemeClr val="tx1"/>
                </a:solidFill>
                <a:latin typeface="Times New Roman" panose="02020603050405020304" pitchFamily="18" charset="0"/>
              </a:defRPr>
            </a:lvl1pPr>
          </a:lstStyle>
          <a:p>
            <a:pPr>
              <a:defRPr/>
            </a:pPr>
            <a:endParaRPr lang="sv-SE" altLang="sv-SE"/>
          </a:p>
        </p:txBody>
      </p:sp>
      <p:sp>
        <p:nvSpPr>
          <p:cNvPr id="5123" name="Rectangle 3">
            <a:extLst>
              <a:ext uri="{FF2B5EF4-FFF2-40B4-BE49-F238E27FC236}">
                <a16:creationId xmlns:a16="http://schemas.microsoft.com/office/drawing/2014/main" id="{03D32935-58DB-4012-BD5D-AF8E4846C5C9}"/>
              </a:ext>
            </a:extLst>
          </p:cNvPr>
          <p:cNvSpPr>
            <a:spLocks noGrp="1" noChangeArrowheads="1"/>
          </p:cNvSpPr>
          <p:nvPr>
            <p:ph type="dt" sz="quarter" idx="1"/>
          </p:nvPr>
        </p:nvSpPr>
        <p:spPr bwMode="auto">
          <a:xfrm>
            <a:off x="5478463" y="0"/>
            <a:ext cx="41878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266" tIns="18133" rIns="36266" bIns="18133" numCol="1" anchor="t" anchorCtr="0" compatLnSpc="1">
            <a:prstTxWarp prst="textNoShape">
              <a:avLst/>
            </a:prstTxWarp>
          </a:bodyPr>
          <a:lstStyle>
            <a:lvl1pPr algn="r" defTabSz="361950" eaLnBrk="1" hangingPunct="1">
              <a:spcBef>
                <a:spcPct val="0"/>
              </a:spcBef>
              <a:defRPr sz="500" smtClean="0">
                <a:solidFill>
                  <a:schemeClr val="tx1"/>
                </a:solidFill>
                <a:latin typeface="Times New Roman" panose="02020603050405020304" pitchFamily="18" charset="0"/>
              </a:defRPr>
            </a:lvl1pPr>
          </a:lstStyle>
          <a:p>
            <a:pPr>
              <a:defRPr/>
            </a:pPr>
            <a:endParaRPr lang="sv-SE" altLang="sv-SE"/>
          </a:p>
        </p:txBody>
      </p:sp>
      <p:sp>
        <p:nvSpPr>
          <p:cNvPr id="5124" name="Rectangle 4">
            <a:extLst>
              <a:ext uri="{FF2B5EF4-FFF2-40B4-BE49-F238E27FC236}">
                <a16:creationId xmlns:a16="http://schemas.microsoft.com/office/drawing/2014/main" id="{F5506F0B-5513-47F8-9EC7-1904CA6406DA}"/>
              </a:ext>
            </a:extLst>
          </p:cNvPr>
          <p:cNvSpPr>
            <a:spLocks noGrp="1" noChangeArrowheads="1"/>
          </p:cNvSpPr>
          <p:nvPr>
            <p:ph type="ftr" sz="quarter" idx="2"/>
          </p:nvPr>
        </p:nvSpPr>
        <p:spPr bwMode="auto">
          <a:xfrm>
            <a:off x="0" y="6513513"/>
            <a:ext cx="41878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266" tIns="18133" rIns="36266" bIns="18133" numCol="1" anchor="b" anchorCtr="0" compatLnSpc="1">
            <a:prstTxWarp prst="textNoShape">
              <a:avLst/>
            </a:prstTxWarp>
          </a:bodyPr>
          <a:lstStyle>
            <a:lvl1pPr defTabSz="361950" eaLnBrk="1" hangingPunct="1">
              <a:spcBef>
                <a:spcPct val="0"/>
              </a:spcBef>
              <a:defRPr sz="500" smtClean="0">
                <a:solidFill>
                  <a:schemeClr val="tx1"/>
                </a:solidFill>
                <a:latin typeface="Times New Roman" panose="02020603050405020304" pitchFamily="18" charset="0"/>
              </a:defRPr>
            </a:lvl1pPr>
          </a:lstStyle>
          <a:p>
            <a:pPr>
              <a:defRPr/>
            </a:pPr>
            <a:endParaRPr lang="sv-SE" altLang="sv-SE"/>
          </a:p>
        </p:txBody>
      </p:sp>
      <p:sp>
        <p:nvSpPr>
          <p:cNvPr id="5125" name="Rectangle 5">
            <a:extLst>
              <a:ext uri="{FF2B5EF4-FFF2-40B4-BE49-F238E27FC236}">
                <a16:creationId xmlns:a16="http://schemas.microsoft.com/office/drawing/2014/main" id="{E9D373CA-383B-40D9-8A1D-9DDBA873EBF7}"/>
              </a:ext>
            </a:extLst>
          </p:cNvPr>
          <p:cNvSpPr>
            <a:spLocks noGrp="1" noChangeArrowheads="1"/>
          </p:cNvSpPr>
          <p:nvPr>
            <p:ph type="sldNum" sz="quarter" idx="3"/>
          </p:nvPr>
        </p:nvSpPr>
        <p:spPr bwMode="auto">
          <a:xfrm>
            <a:off x="5478463" y="6513513"/>
            <a:ext cx="41878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266" tIns="18133" rIns="36266" bIns="18133" numCol="1" anchor="b" anchorCtr="0" compatLnSpc="1">
            <a:prstTxWarp prst="textNoShape">
              <a:avLst/>
            </a:prstTxWarp>
          </a:bodyPr>
          <a:lstStyle>
            <a:lvl1pPr algn="r" defTabSz="361950" eaLnBrk="1" hangingPunct="1">
              <a:defRPr sz="500">
                <a:solidFill>
                  <a:schemeClr val="tx1"/>
                </a:solidFill>
                <a:latin typeface="Times New Roman" panose="02020603050405020304" pitchFamily="18" charset="0"/>
              </a:defRPr>
            </a:lvl1pPr>
          </a:lstStyle>
          <a:p>
            <a:fld id="{58523734-6500-411E-ACE5-3572E1C6F5E8}" type="slidenum">
              <a:rPr lang="sv-SE" altLang="sv-SE"/>
              <a:pPr/>
              <a:t>‹#›</a:t>
            </a:fld>
            <a:endParaRPr lang="sv-SE" altLang="sv-S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6AFBDE7-F0F4-4EDB-A436-55B7E0786D48}"/>
              </a:ext>
            </a:extLst>
          </p:cNvPr>
          <p:cNvSpPr>
            <a:spLocks noGrp="1" noChangeArrowheads="1"/>
          </p:cNvSpPr>
          <p:nvPr>
            <p:ph type="hdr" sz="quarter"/>
          </p:nvPr>
        </p:nvSpPr>
        <p:spPr bwMode="auto">
          <a:xfrm>
            <a:off x="0" y="0"/>
            <a:ext cx="4189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95" tIns="8147" rIns="16295" bIns="8147" numCol="1" anchor="t" anchorCtr="0" compatLnSpc="1">
            <a:prstTxWarp prst="textNoShape">
              <a:avLst/>
            </a:prstTxWarp>
          </a:bodyPr>
          <a:lstStyle>
            <a:lvl1pPr defTabSz="163513" eaLnBrk="1" hangingPunct="1">
              <a:spcBef>
                <a:spcPct val="0"/>
              </a:spcBef>
              <a:defRPr sz="200" smtClean="0">
                <a:solidFill>
                  <a:schemeClr val="tx1"/>
                </a:solidFill>
                <a:latin typeface="Times New Roman" panose="02020603050405020304" pitchFamily="18" charset="0"/>
              </a:defRPr>
            </a:lvl1pPr>
          </a:lstStyle>
          <a:p>
            <a:pPr>
              <a:defRPr/>
            </a:pPr>
            <a:endParaRPr lang="en-US" altLang="sv-SE"/>
          </a:p>
        </p:txBody>
      </p:sp>
      <p:sp>
        <p:nvSpPr>
          <p:cNvPr id="20483" name="Rectangle 3">
            <a:extLst>
              <a:ext uri="{FF2B5EF4-FFF2-40B4-BE49-F238E27FC236}">
                <a16:creationId xmlns:a16="http://schemas.microsoft.com/office/drawing/2014/main" id="{1A124173-ABFB-4149-85F6-22A3685D8FB1}"/>
              </a:ext>
            </a:extLst>
          </p:cNvPr>
          <p:cNvSpPr>
            <a:spLocks noGrp="1" noChangeArrowheads="1"/>
          </p:cNvSpPr>
          <p:nvPr>
            <p:ph type="dt" idx="1"/>
          </p:nvPr>
        </p:nvSpPr>
        <p:spPr bwMode="auto">
          <a:xfrm>
            <a:off x="5475288" y="0"/>
            <a:ext cx="41894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95" tIns="8147" rIns="16295" bIns="8147" numCol="1" anchor="t" anchorCtr="0" compatLnSpc="1">
            <a:prstTxWarp prst="textNoShape">
              <a:avLst/>
            </a:prstTxWarp>
          </a:bodyPr>
          <a:lstStyle>
            <a:lvl1pPr algn="r" defTabSz="163513" eaLnBrk="1" hangingPunct="1">
              <a:spcBef>
                <a:spcPct val="0"/>
              </a:spcBef>
              <a:defRPr sz="200" smtClean="0">
                <a:solidFill>
                  <a:schemeClr val="tx1"/>
                </a:solidFill>
                <a:latin typeface="Times New Roman" panose="02020603050405020304" pitchFamily="18" charset="0"/>
              </a:defRPr>
            </a:lvl1pPr>
          </a:lstStyle>
          <a:p>
            <a:pPr>
              <a:defRPr/>
            </a:pPr>
            <a:endParaRPr lang="en-US" altLang="sv-SE"/>
          </a:p>
        </p:txBody>
      </p:sp>
      <p:sp>
        <p:nvSpPr>
          <p:cNvPr id="3076" name="Rectangle 4">
            <a:extLst>
              <a:ext uri="{FF2B5EF4-FFF2-40B4-BE49-F238E27FC236}">
                <a16:creationId xmlns:a16="http://schemas.microsoft.com/office/drawing/2014/main" id="{9D633503-2679-4960-BB39-0EF34B8388F8}"/>
              </a:ext>
            </a:extLst>
          </p:cNvPr>
          <p:cNvSpPr>
            <a:spLocks noGrp="1" noRot="1" noChangeAspect="1" noChangeArrowheads="1" noTextEdit="1"/>
          </p:cNvSpPr>
          <p:nvPr>
            <p:ph type="sldImg" idx="2"/>
          </p:nvPr>
        </p:nvSpPr>
        <p:spPr bwMode="auto">
          <a:xfrm>
            <a:off x="2998788" y="514350"/>
            <a:ext cx="3668712" cy="25701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a:extLst>
              <a:ext uri="{FF2B5EF4-FFF2-40B4-BE49-F238E27FC236}">
                <a16:creationId xmlns:a16="http://schemas.microsoft.com/office/drawing/2014/main" id="{E49E5EA2-D0B9-4A23-9340-47ACEE5458EB}"/>
              </a:ext>
            </a:extLst>
          </p:cNvPr>
          <p:cNvSpPr>
            <a:spLocks noGrp="1" noChangeArrowheads="1"/>
          </p:cNvSpPr>
          <p:nvPr>
            <p:ph type="body" sz="quarter" idx="3"/>
          </p:nvPr>
        </p:nvSpPr>
        <p:spPr bwMode="auto">
          <a:xfrm>
            <a:off x="966788" y="3255963"/>
            <a:ext cx="7732712"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95" tIns="8147" rIns="16295" bIns="8147" numCol="1" anchor="t" anchorCtr="0" compatLnSpc="1">
            <a:prstTxWarp prst="textNoShape">
              <a:avLst/>
            </a:prstTxWarp>
          </a:bodyPr>
          <a:lstStyle/>
          <a:p>
            <a:pPr lvl="0"/>
            <a:r>
              <a:rPr lang="en-US" altLang="sv-SE" noProof="0"/>
              <a:t>Click to edit Master text styles</a:t>
            </a:r>
          </a:p>
          <a:p>
            <a:pPr lvl="1"/>
            <a:r>
              <a:rPr lang="en-US" altLang="sv-SE" noProof="0"/>
              <a:t>Second level</a:t>
            </a:r>
          </a:p>
          <a:p>
            <a:pPr lvl="2"/>
            <a:r>
              <a:rPr lang="en-US" altLang="sv-SE" noProof="0"/>
              <a:t>Third level</a:t>
            </a:r>
          </a:p>
          <a:p>
            <a:pPr lvl="3"/>
            <a:r>
              <a:rPr lang="en-US" altLang="sv-SE" noProof="0"/>
              <a:t>Fourth level</a:t>
            </a:r>
          </a:p>
          <a:p>
            <a:pPr lvl="4"/>
            <a:r>
              <a:rPr lang="en-US" altLang="sv-SE" noProof="0"/>
              <a:t>Fifth level</a:t>
            </a:r>
          </a:p>
        </p:txBody>
      </p:sp>
      <p:sp>
        <p:nvSpPr>
          <p:cNvPr id="20486" name="Rectangle 6">
            <a:extLst>
              <a:ext uri="{FF2B5EF4-FFF2-40B4-BE49-F238E27FC236}">
                <a16:creationId xmlns:a16="http://schemas.microsoft.com/office/drawing/2014/main" id="{7C237AF7-AFEF-414C-AB5A-0C48DC7AD520}"/>
              </a:ext>
            </a:extLst>
          </p:cNvPr>
          <p:cNvSpPr>
            <a:spLocks noGrp="1" noChangeArrowheads="1"/>
          </p:cNvSpPr>
          <p:nvPr>
            <p:ph type="ftr" sz="quarter" idx="4"/>
          </p:nvPr>
        </p:nvSpPr>
        <p:spPr bwMode="auto">
          <a:xfrm>
            <a:off x="0" y="6511925"/>
            <a:ext cx="4189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95" tIns="8147" rIns="16295" bIns="8147" numCol="1" anchor="b" anchorCtr="0" compatLnSpc="1">
            <a:prstTxWarp prst="textNoShape">
              <a:avLst/>
            </a:prstTxWarp>
          </a:bodyPr>
          <a:lstStyle>
            <a:lvl1pPr defTabSz="163513" eaLnBrk="1" hangingPunct="1">
              <a:spcBef>
                <a:spcPct val="0"/>
              </a:spcBef>
              <a:defRPr sz="200" smtClean="0">
                <a:solidFill>
                  <a:schemeClr val="tx1"/>
                </a:solidFill>
                <a:latin typeface="Times New Roman" panose="02020603050405020304" pitchFamily="18" charset="0"/>
              </a:defRPr>
            </a:lvl1pPr>
          </a:lstStyle>
          <a:p>
            <a:pPr>
              <a:defRPr/>
            </a:pPr>
            <a:endParaRPr lang="en-US" altLang="sv-SE"/>
          </a:p>
        </p:txBody>
      </p:sp>
      <p:sp>
        <p:nvSpPr>
          <p:cNvPr id="20487" name="Rectangle 7">
            <a:extLst>
              <a:ext uri="{FF2B5EF4-FFF2-40B4-BE49-F238E27FC236}">
                <a16:creationId xmlns:a16="http://schemas.microsoft.com/office/drawing/2014/main" id="{331266B2-84C6-4C23-80FF-CC08CF80E5C4}"/>
              </a:ext>
            </a:extLst>
          </p:cNvPr>
          <p:cNvSpPr>
            <a:spLocks noGrp="1" noChangeArrowheads="1"/>
          </p:cNvSpPr>
          <p:nvPr>
            <p:ph type="sldNum" sz="quarter" idx="5"/>
          </p:nvPr>
        </p:nvSpPr>
        <p:spPr bwMode="auto">
          <a:xfrm>
            <a:off x="5475288" y="6511925"/>
            <a:ext cx="41894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95" tIns="8147" rIns="16295" bIns="8147" numCol="1" anchor="b" anchorCtr="0" compatLnSpc="1">
            <a:prstTxWarp prst="textNoShape">
              <a:avLst/>
            </a:prstTxWarp>
          </a:bodyPr>
          <a:lstStyle>
            <a:lvl1pPr algn="r" defTabSz="163513" eaLnBrk="1" hangingPunct="1">
              <a:defRPr sz="200">
                <a:solidFill>
                  <a:schemeClr val="tx1"/>
                </a:solidFill>
                <a:latin typeface="Times New Roman" panose="02020603050405020304" pitchFamily="18" charset="0"/>
              </a:defRPr>
            </a:lvl1pPr>
          </a:lstStyle>
          <a:p>
            <a:fld id="{1621F0B5-74CE-4F28-AF76-DB4118B81CF6}" type="slidenum">
              <a:rPr lang="en-US" altLang="sv-SE"/>
              <a:pPr/>
              <a:t>‹#›</a:t>
            </a:fld>
            <a:endParaRPr lang="en-US"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BAA9170-9B04-43AB-8E0F-087515270FC9}"/>
              </a:ext>
            </a:extLst>
          </p:cNvPr>
          <p:cNvSpPr>
            <a:spLocks noGrp="1" noChangeArrowheads="1"/>
          </p:cNvSpPr>
          <p:nvPr>
            <p:ph type="sldNum" sz="quarter" idx="5"/>
          </p:nvPr>
        </p:nvSpPr>
        <p:spPr>
          <a:noFill/>
        </p:spPr>
        <p:txBody>
          <a:bodyPr/>
          <a:lstStyle>
            <a:lvl1pPr defTabSz="163513">
              <a:spcBef>
                <a:spcPct val="20000"/>
              </a:spcBef>
              <a:defRPr sz="3400">
                <a:solidFill>
                  <a:srgbClr val="000000"/>
                </a:solidFill>
                <a:latin typeface="Arial" panose="020B0604020202020204" pitchFamily="34" charset="0"/>
              </a:defRPr>
            </a:lvl1pPr>
            <a:lvl2pPr marL="742950" indent="-285750" defTabSz="163513">
              <a:spcBef>
                <a:spcPct val="20000"/>
              </a:spcBef>
              <a:defRPr sz="3400">
                <a:solidFill>
                  <a:srgbClr val="000000"/>
                </a:solidFill>
                <a:latin typeface="Arial" panose="020B0604020202020204" pitchFamily="34" charset="0"/>
              </a:defRPr>
            </a:lvl2pPr>
            <a:lvl3pPr marL="1143000" indent="-228600" defTabSz="163513">
              <a:spcBef>
                <a:spcPct val="20000"/>
              </a:spcBef>
              <a:defRPr sz="3400">
                <a:solidFill>
                  <a:srgbClr val="000000"/>
                </a:solidFill>
                <a:latin typeface="Arial" panose="020B0604020202020204" pitchFamily="34" charset="0"/>
              </a:defRPr>
            </a:lvl3pPr>
            <a:lvl4pPr marL="1600200" indent="-228600" defTabSz="163513">
              <a:spcBef>
                <a:spcPct val="20000"/>
              </a:spcBef>
              <a:defRPr sz="3400">
                <a:solidFill>
                  <a:srgbClr val="000000"/>
                </a:solidFill>
                <a:latin typeface="Arial" panose="020B0604020202020204" pitchFamily="34" charset="0"/>
              </a:defRPr>
            </a:lvl4pPr>
            <a:lvl5pPr marL="2057400" indent="-228600" defTabSz="163513">
              <a:spcBef>
                <a:spcPct val="20000"/>
              </a:spcBef>
              <a:defRPr sz="3400">
                <a:solidFill>
                  <a:srgbClr val="000000"/>
                </a:solidFill>
                <a:latin typeface="Arial" panose="020B0604020202020204" pitchFamily="34" charset="0"/>
              </a:defRPr>
            </a:lvl5pPr>
            <a:lvl6pPr marL="2514600" indent="-228600" defTabSz="163513"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163513"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163513"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163513" eaLnBrk="0" fontAlgn="base" hangingPunct="0">
              <a:spcBef>
                <a:spcPct val="20000"/>
              </a:spcBef>
              <a:spcAft>
                <a:spcPct val="0"/>
              </a:spcAft>
              <a:defRPr sz="3400">
                <a:solidFill>
                  <a:srgbClr val="000000"/>
                </a:solidFill>
                <a:latin typeface="Arial" panose="020B0604020202020204" pitchFamily="34" charset="0"/>
              </a:defRPr>
            </a:lvl9pPr>
          </a:lstStyle>
          <a:p>
            <a:pPr>
              <a:spcBef>
                <a:spcPct val="0"/>
              </a:spcBef>
            </a:pPr>
            <a:fld id="{DDD5AB82-8BE6-4C03-994E-AB4B48C44C70}" type="slidenum">
              <a:rPr lang="en-US" altLang="sv-SE" sz="200">
                <a:solidFill>
                  <a:schemeClr val="tx1"/>
                </a:solidFill>
                <a:latin typeface="Times New Roman" panose="02020603050405020304" pitchFamily="18" charset="0"/>
              </a:rPr>
              <a:pPr>
                <a:spcBef>
                  <a:spcPct val="0"/>
                </a:spcBef>
              </a:pPr>
              <a:t>1</a:t>
            </a:fld>
            <a:endParaRPr lang="en-US" altLang="sv-SE" sz="200">
              <a:solidFill>
                <a:schemeClr val="tx1"/>
              </a:solidFill>
              <a:latin typeface="Times New Roman" panose="02020603050405020304" pitchFamily="18" charset="0"/>
            </a:endParaRPr>
          </a:p>
        </p:txBody>
      </p:sp>
      <p:sp>
        <p:nvSpPr>
          <p:cNvPr id="6147" name="Rectangle 2">
            <a:extLst>
              <a:ext uri="{FF2B5EF4-FFF2-40B4-BE49-F238E27FC236}">
                <a16:creationId xmlns:a16="http://schemas.microsoft.com/office/drawing/2014/main" id="{A79D54E6-B06C-4C30-B29B-A9A20107F28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C83A9966-943C-40CB-98BA-6CB1BA7C9B95}"/>
              </a:ext>
            </a:extLst>
          </p:cNvPr>
          <p:cNvSpPr>
            <a:spLocks noGrp="1" noChangeArrowheads="1"/>
          </p:cNvSpPr>
          <p:nvPr>
            <p:ph type="body" idx="1"/>
          </p:nvPr>
        </p:nvSpPr>
        <p:spPr>
          <a:noFill/>
        </p:spPr>
        <p:txBody>
          <a:bodyPr/>
          <a:lstStyle/>
          <a:p>
            <a:pPr eaLnBrk="1" hangingPunct="1"/>
            <a:endParaRPr lang="en-US" alt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4500563" y="4124325"/>
            <a:ext cx="27003375" cy="8774113"/>
          </a:xfrm>
          <a:prstGeom prst="rect">
            <a:avLst/>
          </a:prstGeom>
        </p:spPr>
        <p:txBody>
          <a:bodyPr anchor="b"/>
          <a:lstStyle>
            <a:lvl1pPr algn="ctr">
              <a:defRPr sz="6000"/>
            </a:lvl1pPr>
          </a:lstStyle>
          <a:p>
            <a:r>
              <a:rPr lang="sv-SE"/>
              <a:t>Klicka här för att ändra mall för rubrikformat</a:t>
            </a:r>
          </a:p>
        </p:txBody>
      </p:sp>
      <p:sp>
        <p:nvSpPr>
          <p:cNvPr id="3" name="Underrubrik 2"/>
          <p:cNvSpPr>
            <a:spLocks noGrp="1"/>
          </p:cNvSpPr>
          <p:nvPr>
            <p:ph type="subTitle" idx="1"/>
          </p:nvPr>
        </p:nvSpPr>
        <p:spPr>
          <a:xfrm>
            <a:off x="4500563" y="13238163"/>
            <a:ext cx="27003375" cy="608488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Rectangle 4">
            <a:extLst>
              <a:ext uri="{FF2B5EF4-FFF2-40B4-BE49-F238E27FC236}">
                <a16:creationId xmlns:a16="http://schemas.microsoft.com/office/drawing/2014/main" id="{04CC9951-592B-4C39-9DD3-B4FD61BB702F}"/>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a:extLst>
              <a:ext uri="{FF2B5EF4-FFF2-40B4-BE49-F238E27FC236}">
                <a16:creationId xmlns:a16="http://schemas.microsoft.com/office/drawing/2014/main" id="{7E1BA16E-FCD6-42CE-8FA3-1024AAB45D55}"/>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a:extLst>
              <a:ext uri="{FF2B5EF4-FFF2-40B4-BE49-F238E27FC236}">
                <a16:creationId xmlns:a16="http://schemas.microsoft.com/office/drawing/2014/main" id="{DD7784D1-E423-41BF-9DEE-4FCF135E5F6C}"/>
              </a:ext>
            </a:extLst>
          </p:cNvPr>
          <p:cNvSpPr>
            <a:spLocks noGrp="1" noChangeArrowheads="1"/>
          </p:cNvSpPr>
          <p:nvPr>
            <p:ph type="sldNum" sz="quarter" idx="12"/>
          </p:nvPr>
        </p:nvSpPr>
        <p:spPr>
          <a:ln/>
        </p:spPr>
        <p:txBody>
          <a:bodyPr/>
          <a:lstStyle>
            <a:lvl1pPr>
              <a:defRPr/>
            </a:lvl1pPr>
          </a:lstStyle>
          <a:p>
            <a:fld id="{9470A2D4-1511-49AE-AA12-6A849F1B45E7}" type="slidenum">
              <a:rPr lang="sv-SE" altLang="sv-SE"/>
              <a:pPr/>
              <a:t>‹#›</a:t>
            </a:fld>
            <a:endParaRPr lang="sv-SE" altLang="sv-SE"/>
          </a:p>
        </p:txBody>
      </p:sp>
    </p:spTree>
    <p:extLst>
      <p:ext uri="{BB962C8B-B14F-4D97-AF65-F5344CB8AC3E}">
        <p14:creationId xmlns:p14="http://schemas.microsoft.com/office/powerpoint/2010/main" val="892898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2474913" y="1341438"/>
            <a:ext cx="31054675" cy="4872037"/>
          </a:xfrm>
          <a:prstGeom prst="rect">
            <a:avLst/>
          </a:prstGeom>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A9333C1E-2D22-45C5-846A-A1D7FD9E70DF}"/>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a:extLst>
              <a:ext uri="{FF2B5EF4-FFF2-40B4-BE49-F238E27FC236}">
                <a16:creationId xmlns:a16="http://schemas.microsoft.com/office/drawing/2014/main" id="{6CEDA019-9410-4FBE-81EE-90D14E0320B0}"/>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a:extLst>
              <a:ext uri="{FF2B5EF4-FFF2-40B4-BE49-F238E27FC236}">
                <a16:creationId xmlns:a16="http://schemas.microsoft.com/office/drawing/2014/main" id="{8BAE2D7B-F6A7-48A3-AD21-5F4534BB4494}"/>
              </a:ext>
            </a:extLst>
          </p:cNvPr>
          <p:cNvSpPr>
            <a:spLocks noGrp="1" noChangeArrowheads="1"/>
          </p:cNvSpPr>
          <p:nvPr>
            <p:ph type="sldNum" sz="quarter" idx="12"/>
          </p:nvPr>
        </p:nvSpPr>
        <p:spPr>
          <a:ln/>
        </p:spPr>
        <p:txBody>
          <a:bodyPr/>
          <a:lstStyle>
            <a:lvl1pPr>
              <a:defRPr/>
            </a:lvl1pPr>
          </a:lstStyle>
          <a:p>
            <a:fld id="{4FDE271A-31B2-4485-8F3B-093264A75CE6}" type="slidenum">
              <a:rPr lang="sv-SE" altLang="sv-SE"/>
              <a:pPr/>
              <a:t>‹#›</a:t>
            </a:fld>
            <a:endParaRPr lang="sv-SE" altLang="sv-SE"/>
          </a:p>
        </p:txBody>
      </p:sp>
    </p:spTree>
    <p:extLst>
      <p:ext uri="{BB962C8B-B14F-4D97-AF65-F5344CB8AC3E}">
        <p14:creationId xmlns:p14="http://schemas.microsoft.com/office/powerpoint/2010/main" val="125141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25544463" y="1341438"/>
            <a:ext cx="7985125" cy="21061362"/>
          </a:xfrm>
          <a:prstGeom prst="rect">
            <a:avLst/>
          </a:prstGeo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1587500" y="1341438"/>
            <a:ext cx="23804563" cy="21061362"/>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C09F450D-344C-44F3-8AB4-C6F6A2E4B015}"/>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a:extLst>
              <a:ext uri="{FF2B5EF4-FFF2-40B4-BE49-F238E27FC236}">
                <a16:creationId xmlns:a16="http://schemas.microsoft.com/office/drawing/2014/main" id="{A758C389-B71E-460E-917B-BCC3D455188C}"/>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a:extLst>
              <a:ext uri="{FF2B5EF4-FFF2-40B4-BE49-F238E27FC236}">
                <a16:creationId xmlns:a16="http://schemas.microsoft.com/office/drawing/2014/main" id="{40355A93-C4DF-45EE-8ED5-8FF2EC307ADF}"/>
              </a:ext>
            </a:extLst>
          </p:cNvPr>
          <p:cNvSpPr>
            <a:spLocks noGrp="1" noChangeArrowheads="1"/>
          </p:cNvSpPr>
          <p:nvPr>
            <p:ph type="sldNum" sz="quarter" idx="12"/>
          </p:nvPr>
        </p:nvSpPr>
        <p:spPr>
          <a:ln/>
        </p:spPr>
        <p:txBody>
          <a:bodyPr/>
          <a:lstStyle>
            <a:lvl1pPr>
              <a:defRPr/>
            </a:lvl1pPr>
          </a:lstStyle>
          <a:p>
            <a:fld id="{4809A777-CA9C-4BE6-A736-F3A2350B4D91}" type="slidenum">
              <a:rPr lang="sv-SE" altLang="sv-SE"/>
              <a:pPr/>
              <a:t>‹#›</a:t>
            </a:fld>
            <a:endParaRPr lang="sv-SE" altLang="sv-SE"/>
          </a:p>
        </p:txBody>
      </p:sp>
    </p:spTree>
    <p:extLst>
      <p:ext uri="{BB962C8B-B14F-4D97-AF65-F5344CB8AC3E}">
        <p14:creationId xmlns:p14="http://schemas.microsoft.com/office/powerpoint/2010/main" val="382989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2474913" y="1341438"/>
            <a:ext cx="31054675" cy="4872037"/>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p:txBody>
      </p:sp>
      <p:sp>
        <p:nvSpPr>
          <p:cNvPr id="4" name="Rectangle 4">
            <a:extLst>
              <a:ext uri="{FF2B5EF4-FFF2-40B4-BE49-F238E27FC236}">
                <a16:creationId xmlns:a16="http://schemas.microsoft.com/office/drawing/2014/main" id="{C2021A23-1BAA-40C0-8866-242696EA7C4A}"/>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a:extLst>
              <a:ext uri="{FF2B5EF4-FFF2-40B4-BE49-F238E27FC236}">
                <a16:creationId xmlns:a16="http://schemas.microsoft.com/office/drawing/2014/main" id="{C56B7609-7D3C-4098-B3AC-0EA4791D378D}"/>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a:extLst>
              <a:ext uri="{FF2B5EF4-FFF2-40B4-BE49-F238E27FC236}">
                <a16:creationId xmlns:a16="http://schemas.microsoft.com/office/drawing/2014/main" id="{51EAD564-805F-4290-983B-DC0994B248AF}"/>
              </a:ext>
            </a:extLst>
          </p:cNvPr>
          <p:cNvSpPr>
            <a:spLocks noGrp="1" noChangeArrowheads="1"/>
          </p:cNvSpPr>
          <p:nvPr>
            <p:ph type="sldNum" sz="quarter" idx="12"/>
          </p:nvPr>
        </p:nvSpPr>
        <p:spPr>
          <a:ln/>
        </p:spPr>
        <p:txBody>
          <a:bodyPr/>
          <a:lstStyle>
            <a:lvl1pPr>
              <a:defRPr/>
            </a:lvl1pPr>
          </a:lstStyle>
          <a:p>
            <a:fld id="{E0B4B497-A336-4FDC-9983-9271C14B36FD}" type="slidenum">
              <a:rPr lang="sv-SE" altLang="sv-SE"/>
              <a:pPr/>
              <a:t>‹#›</a:t>
            </a:fld>
            <a:endParaRPr lang="sv-SE" altLang="sv-SE"/>
          </a:p>
        </p:txBody>
      </p:sp>
    </p:spTree>
    <p:extLst>
      <p:ext uri="{BB962C8B-B14F-4D97-AF65-F5344CB8AC3E}">
        <p14:creationId xmlns:p14="http://schemas.microsoft.com/office/powerpoint/2010/main" val="2073295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2455863" y="6283325"/>
            <a:ext cx="31054675" cy="10483850"/>
          </a:xfrm>
          <a:prstGeom prst="rect">
            <a:avLst/>
          </a:prstGeom>
        </p:spPr>
        <p:txBody>
          <a:bodyPr anchor="b"/>
          <a:lstStyle>
            <a:lvl1pPr>
              <a:defRPr sz="6000"/>
            </a:lvl1pPr>
          </a:lstStyle>
          <a:p>
            <a:r>
              <a:rPr lang="sv-SE"/>
              <a:t>Klicka här för att ändra mall för rubrikformat</a:t>
            </a:r>
          </a:p>
        </p:txBody>
      </p:sp>
      <p:sp>
        <p:nvSpPr>
          <p:cNvPr id="3" name="Platshållare för text 2"/>
          <p:cNvSpPr>
            <a:spLocks noGrp="1"/>
          </p:cNvSpPr>
          <p:nvPr>
            <p:ph type="body" idx="1"/>
          </p:nvPr>
        </p:nvSpPr>
        <p:spPr>
          <a:xfrm>
            <a:off x="2455863" y="16865600"/>
            <a:ext cx="31054675" cy="551338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Klicka här för att ändra format på bakgrundstexten</a:t>
            </a:r>
          </a:p>
        </p:txBody>
      </p:sp>
      <p:sp>
        <p:nvSpPr>
          <p:cNvPr id="4" name="Rectangle 4">
            <a:extLst>
              <a:ext uri="{FF2B5EF4-FFF2-40B4-BE49-F238E27FC236}">
                <a16:creationId xmlns:a16="http://schemas.microsoft.com/office/drawing/2014/main" id="{C2FFCDBC-FC03-4F4F-A54D-F05D848DFED2}"/>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a:extLst>
              <a:ext uri="{FF2B5EF4-FFF2-40B4-BE49-F238E27FC236}">
                <a16:creationId xmlns:a16="http://schemas.microsoft.com/office/drawing/2014/main" id="{B28E611F-7BCA-4DF2-A5EE-EDDAFB5CAF61}"/>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a:extLst>
              <a:ext uri="{FF2B5EF4-FFF2-40B4-BE49-F238E27FC236}">
                <a16:creationId xmlns:a16="http://schemas.microsoft.com/office/drawing/2014/main" id="{956D6799-1678-418F-99CB-96AEB0401520}"/>
              </a:ext>
            </a:extLst>
          </p:cNvPr>
          <p:cNvSpPr>
            <a:spLocks noGrp="1" noChangeArrowheads="1"/>
          </p:cNvSpPr>
          <p:nvPr>
            <p:ph type="sldNum" sz="quarter" idx="12"/>
          </p:nvPr>
        </p:nvSpPr>
        <p:spPr>
          <a:ln/>
        </p:spPr>
        <p:txBody>
          <a:bodyPr/>
          <a:lstStyle>
            <a:lvl1pPr>
              <a:defRPr/>
            </a:lvl1pPr>
          </a:lstStyle>
          <a:p>
            <a:fld id="{632BD343-4DEF-462B-A67A-EAD7477B6E5F}" type="slidenum">
              <a:rPr lang="sv-SE" altLang="sv-SE"/>
              <a:pPr/>
              <a:t>‹#›</a:t>
            </a:fld>
            <a:endParaRPr lang="sv-SE" altLang="sv-SE"/>
          </a:p>
        </p:txBody>
      </p:sp>
    </p:spTree>
    <p:extLst>
      <p:ext uri="{BB962C8B-B14F-4D97-AF65-F5344CB8AC3E}">
        <p14:creationId xmlns:p14="http://schemas.microsoft.com/office/powerpoint/2010/main" val="2384785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2474913" y="1341438"/>
            <a:ext cx="31054675" cy="4872037"/>
          </a:xfrm>
          <a:prstGeom prst="rect">
            <a:avLst/>
          </a:prstGeom>
        </p:spPr>
        <p:txBody>
          <a:bodyPr/>
          <a:lstStyle/>
          <a:p>
            <a:r>
              <a:rPr lang="sv-SE"/>
              <a:t>Klicka här för att ändra mall för rubrikformat</a:t>
            </a:r>
          </a:p>
        </p:txBody>
      </p:sp>
      <p:sp>
        <p:nvSpPr>
          <p:cNvPr id="3" name="Platshållare för innehåll 2"/>
          <p:cNvSpPr>
            <a:spLocks noGrp="1"/>
          </p:cNvSpPr>
          <p:nvPr>
            <p:ph sz="half" idx="1"/>
          </p:nvPr>
        </p:nvSpPr>
        <p:spPr>
          <a:xfrm>
            <a:off x="1587500" y="7280275"/>
            <a:ext cx="5737225" cy="15122525"/>
          </a:xfrm>
        </p:spPr>
        <p:txBody>
          <a:bodyPr/>
          <a:lstStyle/>
          <a:p>
            <a:pPr lvl="0"/>
            <a:r>
              <a:rPr lang="sv-SE"/>
              <a:t>Klicka här för att ändra format på bakgrundstexten</a:t>
            </a:r>
          </a:p>
          <a:p>
            <a:pPr lvl="1"/>
            <a:r>
              <a:rPr lang="sv-SE"/>
              <a:t>Nivå två</a:t>
            </a:r>
          </a:p>
          <a:p>
            <a:pPr lvl="2"/>
            <a:r>
              <a:rPr lang="sv-SE"/>
              <a:t>Nivå tre</a:t>
            </a:r>
          </a:p>
        </p:txBody>
      </p:sp>
      <p:sp>
        <p:nvSpPr>
          <p:cNvPr id="4" name="Platshållare för innehåll 3"/>
          <p:cNvSpPr>
            <a:spLocks noGrp="1"/>
          </p:cNvSpPr>
          <p:nvPr>
            <p:ph sz="half" idx="2"/>
          </p:nvPr>
        </p:nvSpPr>
        <p:spPr>
          <a:xfrm>
            <a:off x="7477125" y="7280275"/>
            <a:ext cx="5737225" cy="15122525"/>
          </a:xfrm>
        </p:spPr>
        <p:txBody>
          <a:bodyPr/>
          <a:lstStyle/>
          <a:p>
            <a:pPr lvl="0"/>
            <a:r>
              <a:rPr lang="sv-SE"/>
              <a:t>Klicka här för att ändra format på bakgrundstexten</a:t>
            </a:r>
          </a:p>
          <a:p>
            <a:pPr lvl="1"/>
            <a:r>
              <a:rPr lang="sv-SE"/>
              <a:t>Nivå två</a:t>
            </a:r>
          </a:p>
          <a:p>
            <a:pPr lvl="2"/>
            <a:r>
              <a:rPr lang="sv-SE"/>
              <a:t>Nivå tre</a:t>
            </a:r>
          </a:p>
        </p:txBody>
      </p:sp>
      <p:sp>
        <p:nvSpPr>
          <p:cNvPr id="5" name="Rectangle 4">
            <a:extLst>
              <a:ext uri="{FF2B5EF4-FFF2-40B4-BE49-F238E27FC236}">
                <a16:creationId xmlns:a16="http://schemas.microsoft.com/office/drawing/2014/main" id="{D6F772AB-4462-49B6-8CF7-B31F4270CC01}"/>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a:extLst>
              <a:ext uri="{FF2B5EF4-FFF2-40B4-BE49-F238E27FC236}">
                <a16:creationId xmlns:a16="http://schemas.microsoft.com/office/drawing/2014/main" id="{7E31FA89-B14B-4D05-9E3B-C4419BEA181D}"/>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a:extLst>
              <a:ext uri="{FF2B5EF4-FFF2-40B4-BE49-F238E27FC236}">
                <a16:creationId xmlns:a16="http://schemas.microsoft.com/office/drawing/2014/main" id="{CE93394D-1DCD-4975-8DEA-D530991AF62D}"/>
              </a:ext>
            </a:extLst>
          </p:cNvPr>
          <p:cNvSpPr>
            <a:spLocks noGrp="1" noChangeArrowheads="1"/>
          </p:cNvSpPr>
          <p:nvPr>
            <p:ph type="sldNum" sz="quarter" idx="12"/>
          </p:nvPr>
        </p:nvSpPr>
        <p:spPr>
          <a:ln/>
        </p:spPr>
        <p:txBody>
          <a:bodyPr/>
          <a:lstStyle>
            <a:lvl1pPr>
              <a:defRPr/>
            </a:lvl1pPr>
          </a:lstStyle>
          <a:p>
            <a:fld id="{807FAB01-B28C-4035-8D50-DCD426E19938}" type="slidenum">
              <a:rPr lang="sv-SE" altLang="sv-SE"/>
              <a:pPr/>
              <a:t>‹#›</a:t>
            </a:fld>
            <a:endParaRPr lang="sv-SE" altLang="sv-SE"/>
          </a:p>
        </p:txBody>
      </p:sp>
    </p:spTree>
    <p:extLst>
      <p:ext uri="{BB962C8B-B14F-4D97-AF65-F5344CB8AC3E}">
        <p14:creationId xmlns:p14="http://schemas.microsoft.com/office/powerpoint/2010/main" val="124241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2479675" y="1341438"/>
            <a:ext cx="31054675" cy="4872037"/>
          </a:xfrm>
          <a:prstGeom prst="rect">
            <a:avLst/>
          </a:prstGeom>
        </p:spPr>
        <p:txBody>
          <a:bodyPr/>
          <a:lstStyle/>
          <a:p>
            <a:r>
              <a:rPr lang="sv-SE"/>
              <a:t>Klicka här för att ändra mall för rubrikformat</a:t>
            </a:r>
          </a:p>
        </p:txBody>
      </p:sp>
      <p:sp>
        <p:nvSpPr>
          <p:cNvPr id="3" name="Platshållare för text 2"/>
          <p:cNvSpPr>
            <a:spLocks noGrp="1"/>
          </p:cNvSpPr>
          <p:nvPr>
            <p:ph type="body" idx="1"/>
          </p:nvPr>
        </p:nvSpPr>
        <p:spPr>
          <a:xfrm>
            <a:off x="2479675" y="6178550"/>
            <a:ext cx="15232063" cy="3027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2479675" y="9205913"/>
            <a:ext cx="15232063" cy="13541375"/>
          </a:xfrm>
        </p:spPr>
        <p:txBody>
          <a:bodyPr/>
          <a:lstStyle/>
          <a:p>
            <a:pPr lvl="0"/>
            <a:r>
              <a:rPr lang="sv-SE"/>
              <a:t>Klicka här för att ändra format på bakgrundstexten</a:t>
            </a:r>
          </a:p>
          <a:p>
            <a:pPr lvl="1"/>
            <a:r>
              <a:rPr lang="sv-SE"/>
              <a:t>Nivå två</a:t>
            </a:r>
          </a:p>
          <a:p>
            <a:pPr lvl="2"/>
            <a:r>
              <a:rPr lang="sv-SE"/>
              <a:t>Nivå tre</a:t>
            </a:r>
          </a:p>
        </p:txBody>
      </p:sp>
      <p:sp>
        <p:nvSpPr>
          <p:cNvPr id="5" name="Platshållare för text 4"/>
          <p:cNvSpPr>
            <a:spLocks noGrp="1"/>
          </p:cNvSpPr>
          <p:nvPr>
            <p:ph type="body" sz="quarter" idx="3"/>
          </p:nvPr>
        </p:nvSpPr>
        <p:spPr>
          <a:xfrm>
            <a:off x="18227675" y="6178550"/>
            <a:ext cx="15306675" cy="3027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18227675" y="9205913"/>
            <a:ext cx="15306675" cy="13541375"/>
          </a:xfrm>
        </p:spPr>
        <p:txBody>
          <a:bodyPr/>
          <a:lstStyle/>
          <a:p>
            <a:pPr lvl="0"/>
            <a:r>
              <a:rPr lang="sv-SE"/>
              <a:t>Klicka här för att ändra format på bakgrundstexten</a:t>
            </a:r>
          </a:p>
          <a:p>
            <a:pPr lvl="1"/>
            <a:r>
              <a:rPr lang="sv-SE"/>
              <a:t>Nivå två</a:t>
            </a:r>
          </a:p>
          <a:p>
            <a:pPr lvl="2"/>
            <a:r>
              <a:rPr lang="sv-SE"/>
              <a:t>Nivå tre</a:t>
            </a:r>
          </a:p>
        </p:txBody>
      </p:sp>
      <p:sp>
        <p:nvSpPr>
          <p:cNvPr id="7" name="Rectangle 4">
            <a:extLst>
              <a:ext uri="{FF2B5EF4-FFF2-40B4-BE49-F238E27FC236}">
                <a16:creationId xmlns:a16="http://schemas.microsoft.com/office/drawing/2014/main" id="{F8EA2911-E730-49B9-8D29-8A272AF3706F}"/>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8" name="Rectangle 5">
            <a:extLst>
              <a:ext uri="{FF2B5EF4-FFF2-40B4-BE49-F238E27FC236}">
                <a16:creationId xmlns:a16="http://schemas.microsoft.com/office/drawing/2014/main" id="{8736BCCA-0F0A-4826-86C8-1B57EF4DD101}"/>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9" name="Rectangle 6">
            <a:extLst>
              <a:ext uri="{FF2B5EF4-FFF2-40B4-BE49-F238E27FC236}">
                <a16:creationId xmlns:a16="http://schemas.microsoft.com/office/drawing/2014/main" id="{BC107440-ECE4-4C30-AE93-C8DA5CC5BA6B}"/>
              </a:ext>
            </a:extLst>
          </p:cNvPr>
          <p:cNvSpPr>
            <a:spLocks noGrp="1" noChangeArrowheads="1"/>
          </p:cNvSpPr>
          <p:nvPr>
            <p:ph type="sldNum" sz="quarter" idx="12"/>
          </p:nvPr>
        </p:nvSpPr>
        <p:spPr>
          <a:ln/>
        </p:spPr>
        <p:txBody>
          <a:bodyPr/>
          <a:lstStyle>
            <a:lvl1pPr>
              <a:defRPr/>
            </a:lvl1pPr>
          </a:lstStyle>
          <a:p>
            <a:fld id="{6527CF3C-E535-4607-99F0-D99F41C58FCC}" type="slidenum">
              <a:rPr lang="sv-SE" altLang="sv-SE"/>
              <a:pPr/>
              <a:t>‹#›</a:t>
            </a:fld>
            <a:endParaRPr lang="sv-SE" altLang="sv-SE"/>
          </a:p>
        </p:txBody>
      </p:sp>
    </p:spTree>
    <p:extLst>
      <p:ext uri="{BB962C8B-B14F-4D97-AF65-F5344CB8AC3E}">
        <p14:creationId xmlns:p14="http://schemas.microsoft.com/office/powerpoint/2010/main" val="199947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2474913" y="1341438"/>
            <a:ext cx="31054675" cy="4872037"/>
          </a:xfrm>
          <a:prstGeom prst="rect">
            <a:avLst/>
          </a:prstGeom>
        </p:spPr>
        <p:txBody>
          <a:bodyPr/>
          <a:lstStyle/>
          <a:p>
            <a:r>
              <a:rPr lang="sv-SE"/>
              <a:t>Klicka här för att ändra mall för rubrikformat</a:t>
            </a:r>
          </a:p>
        </p:txBody>
      </p:sp>
      <p:sp>
        <p:nvSpPr>
          <p:cNvPr id="3" name="Rectangle 4">
            <a:extLst>
              <a:ext uri="{FF2B5EF4-FFF2-40B4-BE49-F238E27FC236}">
                <a16:creationId xmlns:a16="http://schemas.microsoft.com/office/drawing/2014/main" id="{B93D6531-797D-4F2A-BC4B-C1C59DE8F121}"/>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4" name="Rectangle 5">
            <a:extLst>
              <a:ext uri="{FF2B5EF4-FFF2-40B4-BE49-F238E27FC236}">
                <a16:creationId xmlns:a16="http://schemas.microsoft.com/office/drawing/2014/main" id="{49489F60-EDD5-460A-B026-C76241533D6C}"/>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5" name="Rectangle 6">
            <a:extLst>
              <a:ext uri="{FF2B5EF4-FFF2-40B4-BE49-F238E27FC236}">
                <a16:creationId xmlns:a16="http://schemas.microsoft.com/office/drawing/2014/main" id="{43F19C09-A38C-478F-B313-ED821EAE00AD}"/>
              </a:ext>
            </a:extLst>
          </p:cNvPr>
          <p:cNvSpPr>
            <a:spLocks noGrp="1" noChangeArrowheads="1"/>
          </p:cNvSpPr>
          <p:nvPr>
            <p:ph type="sldNum" sz="quarter" idx="12"/>
          </p:nvPr>
        </p:nvSpPr>
        <p:spPr>
          <a:ln/>
        </p:spPr>
        <p:txBody>
          <a:bodyPr/>
          <a:lstStyle>
            <a:lvl1pPr>
              <a:defRPr/>
            </a:lvl1pPr>
          </a:lstStyle>
          <a:p>
            <a:fld id="{DD153B6B-7750-488A-9A22-32ADAC5398CE}" type="slidenum">
              <a:rPr lang="sv-SE" altLang="sv-SE"/>
              <a:pPr/>
              <a:t>‹#›</a:t>
            </a:fld>
            <a:endParaRPr lang="sv-SE" altLang="sv-SE"/>
          </a:p>
        </p:txBody>
      </p:sp>
    </p:spTree>
    <p:extLst>
      <p:ext uri="{BB962C8B-B14F-4D97-AF65-F5344CB8AC3E}">
        <p14:creationId xmlns:p14="http://schemas.microsoft.com/office/powerpoint/2010/main" val="3837331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4876626-4E98-4A46-89EF-DFDC848D77E7}"/>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3" name="Rectangle 5">
            <a:extLst>
              <a:ext uri="{FF2B5EF4-FFF2-40B4-BE49-F238E27FC236}">
                <a16:creationId xmlns:a16="http://schemas.microsoft.com/office/drawing/2014/main" id="{E5F9DB8A-BC3D-4E88-8F14-5D47BFFA440B}"/>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4" name="Rectangle 6">
            <a:extLst>
              <a:ext uri="{FF2B5EF4-FFF2-40B4-BE49-F238E27FC236}">
                <a16:creationId xmlns:a16="http://schemas.microsoft.com/office/drawing/2014/main" id="{EC8E3E46-9DC8-4181-AFED-646F6AE2080E}"/>
              </a:ext>
            </a:extLst>
          </p:cNvPr>
          <p:cNvSpPr>
            <a:spLocks noGrp="1" noChangeArrowheads="1"/>
          </p:cNvSpPr>
          <p:nvPr>
            <p:ph type="sldNum" sz="quarter" idx="12"/>
          </p:nvPr>
        </p:nvSpPr>
        <p:spPr>
          <a:ln/>
        </p:spPr>
        <p:txBody>
          <a:bodyPr/>
          <a:lstStyle>
            <a:lvl1pPr>
              <a:defRPr/>
            </a:lvl1pPr>
          </a:lstStyle>
          <a:p>
            <a:fld id="{59682D3F-5206-497C-A070-A5AE35EDF388}" type="slidenum">
              <a:rPr lang="sv-SE" altLang="sv-SE"/>
              <a:pPr/>
              <a:t>‹#›</a:t>
            </a:fld>
            <a:endParaRPr lang="sv-SE" altLang="sv-SE"/>
          </a:p>
        </p:txBody>
      </p:sp>
    </p:spTree>
    <p:extLst>
      <p:ext uri="{BB962C8B-B14F-4D97-AF65-F5344CB8AC3E}">
        <p14:creationId xmlns:p14="http://schemas.microsoft.com/office/powerpoint/2010/main" val="5138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479675" y="1679575"/>
            <a:ext cx="11612563" cy="5881688"/>
          </a:xfrm>
          <a:prstGeom prst="rect">
            <a:avLst/>
          </a:prstGeom>
        </p:spPr>
        <p:txBody>
          <a:bodyPr anchor="b"/>
          <a:lstStyle>
            <a:lvl1pPr>
              <a:defRPr sz="3200"/>
            </a:lvl1pPr>
          </a:lstStyle>
          <a:p>
            <a:r>
              <a:rPr lang="sv-SE"/>
              <a:t>Klicka här för att ändra mall för rubrikformat</a:t>
            </a:r>
          </a:p>
        </p:txBody>
      </p:sp>
      <p:sp>
        <p:nvSpPr>
          <p:cNvPr id="3" name="Platshållare för innehåll 2"/>
          <p:cNvSpPr>
            <a:spLocks noGrp="1"/>
          </p:cNvSpPr>
          <p:nvPr>
            <p:ph idx="1"/>
          </p:nvPr>
        </p:nvSpPr>
        <p:spPr>
          <a:xfrm>
            <a:off x="15306675" y="3629025"/>
            <a:ext cx="18227675" cy="179101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2479675" y="7561263"/>
            <a:ext cx="11612563" cy="140065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ctangle 4">
            <a:extLst>
              <a:ext uri="{FF2B5EF4-FFF2-40B4-BE49-F238E27FC236}">
                <a16:creationId xmlns:a16="http://schemas.microsoft.com/office/drawing/2014/main" id="{B0CD91C4-BC65-4263-94C4-FEF98E92AE06}"/>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a:extLst>
              <a:ext uri="{FF2B5EF4-FFF2-40B4-BE49-F238E27FC236}">
                <a16:creationId xmlns:a16="http://schemas.microsoft.com/office/drawing/2014/main" id="{E0676C0B-32BB-4D69-880D-2CC35BE92CC1}"/>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a:extLst>
              <a:ext uri="{FF2B5EF4-FFF2-40B4-BE49-F238E27FC236}">
                <a16:creationId xmlns:a16="http://schemas.microsoft.com/office/drawing/2014/main" id="{D4981815-6726-42A2-8DA9-B418D49B9FFE}"/>
              </a:ext>
            </a:extLst>
          </p:cNvPr>
          <p:cNvSpPr>
            <a:spLocks noGrp="1" noChangeArrowheads="1"/>
          </p:cNvSpPr>
          <p:nvPr>
            <p:ph type="sldNum" sz="quarter" idx="12"/>
          </p:nvPr>
        </p:nvSpPr>
        <p:spPr>
          <a:ln/>
        </p:spPr>
        <p:txBody>
          <a:bodyPr/>
          <a:lstStyle>
            <a:lvl1pPr>
              <a:defRPr/>
            </a:lvl1pPr>
          </a:lstStyle>
          <a:p>
            <a:fld id="{A7846048-B355-4AC2-8623-BF4F25FBBA8C}" type="slidenum">
              <a:rPr lang="sv-SE" altLang="sv-SE"/>
              <a:pPr/>
              <a:t>‹#›</a:t>
            </a:fld>
            <a:endParaRPr lang="sv-SE" altLang="sv-SE"/>
          </a:p>
        </p:txBody>
      </p:sp>
    </p:spTree>
    <p:extLst>
      <p:ext uri="{BB962C8B-B14F-4D97-AF65-F5344CB8AC3E}">
        <p14:creationId xmlns:p14="http://schemas.microsoft.com/office/powerpoint/2010/main" val="924473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479675" y="1679575"/>
            <a:ext cx="11612563" cy="5881688"/>
          </a:xfrm>
          <a:prstGeom prst="rect">
            <a:avLst/>
          </a:prstGeom>
        </p:spPr>
        <p:txBody>
          <a:bodyPr anchor="b"/>
          <a:lstStyle>
            <a:lvl1pPr>
              <a:defRPr sz="3200"/>
            </a:lvl1pPr>
          </a:lstStyle>
          <a:p>
            <a:r>
              <a:rPr lang="sv-SE"/>
              <a:t>Klicka här för att ändra mall för rubrikformat</a:t>
            </a:r>
          </a:p>
        </p:txBody>
      </p:sp>
      <p:sp>
        <p:nvSpPr>
          <p:cNvPr id="3" name="Platshållare för bild 2"/>
          <p:cNvSpPr>
            <a:spLocks noGrp="1"/>
          </p:cNvSpPr>
          <p:nvPr>
            <p:ph type="pic" idx="1"/>
          </p:nvPr>
        </p:nvSpPr>
        <p:spPr>
          <a:xfrm>
            <a:off x="15306675" y="3629025"/>
            <a:ext cx="18227675" cy="17910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2479675" y="7561263"/>
            <a:ext cx="11612563" cy="140065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ctangle 4">
            <a:extLst>
              <a:ext uri="{FF2B5EF4-FFF2-40B4-BE49-F238E27FC236}">
                <a16:creationId xmlns:a16="http://schemas.microsoft.com/office/drawing/2014/main" id="{A2016910-A0BE-4023-AA18-3FE078840038}"/>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a:extLst>
              <a:ext uri="{FF2B5EF4-FFF2-40B4-BE49-F238E27FC236}">
                <a16:creationId xmlns:a16="http://schemas.microsoft.com/office/drawing/2014/main" id="{94980642-F3BD-4156-9805-06353C7DBECE}"/>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a:extLst>
              <a:ext uri="{FF2B5EF4-FFF2-40B4-BE49-F238E27FC236}">
                <a16:creationId xmlns:a16="http://schemas.microsoft.com/office/drawing/2014/main" id="{396345A6-9E52-4A43-8995-08A0AE830519}"/>
              </a:ext>
            </a:extLst>
          </p:cNvPr>
          <p:cNvSpPr>
            <a:spLocks noGrp="1" noChangeArrowheads="1"/>
          </p:cNvSpPr>
          <p:nvPr>
            <p:ph type="sldNum" sz="quarter" idx="12"/>
          </p:nvPr>
        </p:nvSpPr>
        <p:spPr>
          <a:ln/>
        </p:spPr>
        <p:txBody>
          <a:bodyPr/>
          <a:lstStyle>
            <a:lvl1pPr>
              <a:defRPr/>
            </a:lvl1pPr>
          </a:lstStyle>
          <a:p>
            <a:fld id="{D447A687-7007-4112-B8B2-573B235AA7EA}" type="slidenum">
              <a:rPr lang="sv-SE" altLang="sv-SE"/>
              <a:pPr/>
              <a:t>‹#›</a:t>
            </a:fld>
            <a:endParaRPr lang="sv-SE" altLang="sv-SE"/>
          </a:p>
        </p:txBody>
      </p:sp>
    </p:spTree>
    <p:extLst>
      <p:ext uri="{BB962C8B-B14F-4D97-AF65-F5344CB8AC3E}">
        <p14:creationId xmlns:p14="http://schemas.microsoft.com/office/powerpoint/2010/main" val="1841635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6">
            <a:extLst>
              <a:ext uri="{FF2B5EF4-FFF2-40B4-BE49-F238E27FC236}">
                <a16:creationId xmlns:a16="http://schemas.microsoft.com/office/drawing/2014/main" id="{87E61151-9CA2-4C5E-8428-A31D5B0E8166}"/>
              </a:ext>
            </a:extLst>
          </p:cNvPr>
          <p:cNvSpPr>
            <a:spLocks noChangeArrowheads="1"/>
          </p:cNvSpPr>
          <p:nvPr userDrawn="1"/>
        </p:nvSpPr>
        <p:spPr bwMode="auto">
          <a:xfrm>
            <a:off x="0" y="0"/>
            <a:ext cx="36004500" cy="25203150"/>
          </a:xfrm>
          <a:prstGeom prst="rect">
            <a:avLst/>
          </a:prstGeom>
          <a:solidFill>
            <a:srgbClr val="FFFFFF"/>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72000" rIns="360000" bIns="180000" anchor="ctr">
            <a:spAutoFit/>
          </a:bodyPr>
          <a:lstStyle>
            <a:lvl1pPr>
              <a:spcBef>
                <a:spcPct val="20000"/>
              </a:spcBef>
              <a:defRPr sz="3400">
                <a:solidFill>
                  <a:srgbClr val="000000"/>
                </a:solidFill>
                <a:latin typeface="Arial" panose="020B0604020202020204" pitchFamily="34" charset="0"/>
              </a:defRPr>
            </a:lvl1pPr>
            <a:lvl2pPr marL="742950" indent="-285750">
              <a:spcBef>
                <a:spcPct val="20000"/>
              </a:spcBef>
              <a:defRPr sz="3400">
                <a:solidFill>
                  <a:srgbClr val="000000"/>
                </a:solidFill>
                <a:latin typeface="Arial" panose="020B0604020202020204" pitchFamily="34" charset="0"/>
              </a:defRPr>
            </a:lvl2pPr>
            <a:lvl3pPr marL="1143000" indent="-228600">
              <a:spcBef>
                <a:spcPct val="20000"/>
              </a:spcBef>
              <a:defRPr sz="3400">
                <a:solidFill>
                  <a:srgbClr val="000000"/>
                </a:solidFill>
                <a:latin typeface="Arial" panose="020B0604020202020204" pitchFamily="34" charset="0"/>
              </a:defRPr>
            </a:lvl3pPr>
            <a:lvl4pPr marL="1600200" indent="-228600">
              <a:spcBef>
                <a:spcPct val="20000"/>
              </a:spcBef>
              <a:defRPr sz="3400">
                <a:solidFill>
                  <a:srgbClr val="000000"/>
                </a:solidFill>
                <a:latin typeface="Arial" panose="020B0604020202020204" pitchFamily="34" charset="0"/>
              </a:defRPr>
            </a:lvl4pPr>
            <a:lvl5pPr marL="2057400" indent="-228600">
              <a:spcBef>
                <a:spcPct val="20000"/>
              </a:spcBef>
              <a:defRPr sz="3400">
                <a:solidFill>
                  <a:srgbClr val="000000"/>
                </a:solidFill>
                <a:latin typeface="Arial" panose="020B0604020202020204" pitchFamily="34" charset="0"/>
              </a:defRPr>
            </a:lvl5pPr>
            <a:lvl6pPr marL="2514600" indent="-228600" eaLnBrk="0" fontAlgn="base" hangingPunct="0">
              <a:spcBef>
                <a:spcPct val="20000"/>
              </a:spcBef>
              <a:spcAft>
                <a:spcPct val="0"/>
              </a:spcAft>
              <a:defRPr sz="3400">
                <a:solidFill>
                  <a:srgbClr val="000000"/>
                </a:solidFill>
                <a:latin typeface="Arial" panose="020B0604020202020204" pitchFamily="34" charset="0"/>
              </a:defRPr>
            </a:lvl6pPr>
            <a:lvl7pPr marL="2971800" indent="-228600" eaLnBrk="0" fontAlgn="base" hangingPunct="0">
              <a:spcBef>
                <a:spcPct val="20000"/>
              </a:spcBef>
              <a:spcAft>
                <a:spcPct val="0"/>
              </a:spcAft>
              <a:defRPr sz="3400">
                <a:solidFill>
                  <a:srgbClr val="000000"/>
                </a:solidFill>
                <a:latin typeface="Arial" panose="020B0604020202020204" pitchFamily="34" charset="0"/>
              </a:defRPr>
            </a:lvl7pPr>
            <a:lvl8pPr marL="3429000" indent="-228600" eaLnBrk="0" fontAlgn="base" hangingPunct="0">
              <a:spcBef>
                <a:spcPct val="20000"/>
              </a:spcBef>
              <a:spcAft>
                <a:spcPct val="0"/>
              </a:spcAft>
              <a:defRPr sz="3400">
                <a:solidFill>
                  <a:srgbClr val="000000"/>
                </a:solidFill>
                <a:latin typeface="Arial" panose="020B0604020202020204" pitchFamily="34" charset="0"/>
              </a:defRPr>
            </a:lvl8pPr>
            <a:lvl9pPr marL="3886200" indent="-22860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endParaRPr lang="sv-SE" altLang="sv-SE"/>
          </a:p>
        </p:txBody>
      </p:sp>
      <p:sp>
        <p:nvSpPr>
          <p:cNvPr id="1027" name="Rectangle 3">
            <a:extLst>
              <a:ext uri="{FF2B5EF4-FFF2-40B4-BE49-F238E27FC236}">
                <a16:creationId xmlns:a16="http://schemas.microsoft.com/office/drawing/2014/main" id="{8BBB4DC7-B137-4219-A2A2-56998365219C}"/>
              </a:ext>
            </a:extLst>
          </p:cNvPr>
          <p:cNvSpPr>
            <a:spLocks noGrp="1" noChangeArrowheads="1"/>
          </p:cNvSpPr>
          <p:nvPr>
            <p:ph type="body" idx="1"/>
          </p:nvPr>
        </p:nvSpPr>
        <p:spPr bwMode="auto">
          <a:xfrm>
            <a:off x="1587500" y="7280275"/>
            <a:ext cx="11626850" cy="151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8718" tIns="174344" rIns="348718" bIns="174344" numCol="1" anchor="t" anchorCtr="0" compatLnSpc="1">
            <a:prstTxWarp prst="textNoShape">
              <a:avLst/>
            </a:prstTxWarp>
          </a:bodyPr>
          <a:lstStyle/>
          <a:p>
            <a:pPr lvl="0"/>
            <a:r>
              <a:rPr lang="sv-SE" altLang="sv-SE" dirty="0"/>
              <a:t>Underrubrik</a:t>
            </a:r>
          </a:p>
          <a:p>
            <a:pPr lvl="1"/>
            <a:r>
              <a:rPr lang="sv-SE" altLang="sv-SE" dirty="0"/>
              <a:t>Brödtext</a:t>
            </a:r>
          </a:p>
          <a:p>
            <a:pPr lvl="2"/>
            <a:r>
              <a:rPr lang="sv-SE" altLang="sv-SE" dirty="0"/>
              <a:t>Bildtext</a:t>
            </a:r>
          </a:p>
        </p:txBody>
      </p:sp>
      <p:sp>
        <p:nvSpPr>
          <p:cNvPr id="1028" name="Rectangle 4">
            <a:extLst>
              <a:ext uri="{FF2B5EF4-FFF2-40B4-BE49-F238E27FC236}">
                <a16:creationId xmlns:a16="http://schemas.microsoft.com/office/drawing/2014/main" id="{946ABA85-B1F3-4667-8AF1-50725CAA843C}"/>
              </a:ext>
            </a:extLst>
          </p:cNvPr>
          <p:cNvSpPr>
            <a:spLocks noGrp="1" noChangeArrowheads="1"/>
          </p:cNvSpPr>
          <p:nvPr>
            <p:ph type="dt" sz="half" idx="2"/>
          </p:nvPr>
        </p:nvSpPr>
        <p:spPr bwMode="auto">
          <a:xfrm>
            <a:off x="2700338" y="22963188"/>
            <a:ext cx="7500937"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8718" tIns="174344" rIns="348718" bIns="174344" numCol="1" anchor="t" anchorCtr="0" compatLnSpc="1">
            <a:prstTxWarp prst="textNoShape">
              <a:avLst/>
            </a:prstTxWarp>
          </a:bodyPr>
          <a:lstStyle>
            <a:lvl1pPr defTabSz="3497263" eaLnBrk="1" hangingPunct="1">
              <a:spcBef>
                <a:spcPct val="0"/>
              </a:spcBef>
              <a:defRPr sz="5400" smtClean="0">
                <a:solidFill>
                  <a:schemeClr val="tx1"/>
                </a:solidFill>
                <a:latin typeface="Times New Roman" panose="02020603050405020304" pitchFamily="18" charset="0"/>
              </a:defRPr>
            </a:lvl1pPr>
          </a:lstStyle>
          <a:p>
            <a:pPr>
              <a:defRPr/>
            </a:pPr>
            <a:endParaRPr lang="sv-SE" altLang="sv-SE"/>
          </a:p>
        </p:txBody>
      </p:sp>
      <p:sp>
        <p:nvSpPr>
          <p:cNvPr id="1029" name="Rectangle 5">
            <a:extLst>
              <a:ext uri="{FF2B5EF4-FFF2-40B4-BE49-F238E27FC236}">
                <a16:creationId xmlns:a16="http://schemas.microsoft.com/office/drawing/2014/main" id="{5DF24162-1078-43AC-98FC-0EA852C26D16}"/>
              </a:ext>
            </a:extLst>
          </p:cNvPr>
          <p:cNvSpPr>
            <a:spLocks noGrp="1" noChangeArrowheads="1"/>
          </p:cNvSpPr>
          <p:nvPr>
            <p:ph type="ftr" sz="quarter" idx="3"/>
          </p:nvPr>
        </p:nvSpPr>
        <p:spPr bwMode="auto">
          <a:xfrm>
            <a:off x="12301538" y="22963188"/>
            <a:ext cx="11401425"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8718" tIns="174344" rIns="348718" bIns="174344" numCol="1" anchor="t" anchorCtr="0" compatLnSpc="1">
            <a:prstTxWarp prst="textNoShape">
              <a:avLst/>
            </a:prstTxWarp>
          </a:bodyPr>
          <a:lstStyle>
            <a:lvl1pPr algn="ctr" defTabSz="3497263" eaLnBrk="1" hangingPunct="1">
              <a:spcBef>
                <a:spcPct val="0"/>
              </a:spcBef>
              <a:defRPr sz="5400" smtClean="0">
                <a:solidFill>
                  <a:schemeClr val="tx1"/>
                </a:solidFill>
                <a:latin typeface="Times New Roman" panose="02020603050405020304" pitchFamily="18" charset="0"/>
              </a:defRPr>
            </a:lvl1pPr>
          </a:lstStyle>
          <a:p>
            <a:pPr>
              <a:defRPr/>
            </a:pPr>
            <a:endParaRPr lang="sv-SE" altLang="sv-SE"/>
          </a:p>
        </p:txBody>
      </p:sp>
      <p:sp>
        <p:nvSpPr>
          <p:cNvPr id="1030" name="Rectangle 6">
            <a:extLst>
              <a:ext uri="{FF2B5EF4-FFF2-40B4-BE49-F238E27FC236}">
                <a16:creationId xmlns:a16="http://schemas.microsoft.com/office/drawing/2014/main" id="{AFB68D76-1326-4412-96FD-88F701DE73E6}"/>
              </a:ext>
            </a:extLst>
          </p:cNvPr>
          <p:cNvSpPr>
            <a:spLocks noGrp="1" noChangeArrowheads="1"/>
          </p:cNvSpPr>
          <p:nvPr>
            <p:ph type="sldNum" sz="quarter" idx="4"/>
          </p:nvPr>
        </p:nvSpPr>
        <p:spPr bwMode="auto">
          <a:xfrm>
            <a:off x="25803225" y="22963188"/>
            <a:ext cx="7500938"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8718" tIns="174344" rIns="348718" bIns="174344" numCol="1" anchor="t" anchorCtr="0" compatLnSpc="1">
            <a:prstTxWarp prst="textNoShape">
              <a:avLst/>
            </a:prstTxWarp>
          </a:bodyPr>
          <a:lstStyle>
            <a:lvl1pPr algn="r" defTabSz="3497263" eaLnBrk="1" hangingPunct="1">
              <a:defRPr sz="5400">
                <a:solidFill>
                  <a:schemeClr val="tx1"/>
                </a:solidFill>
                <a:latin typeface="Times New Roman" panose="02020603050405020304" pitchFamily="18" charset="0"/>
              </a:defRPr>
            </a:lvl1pPr>
          </a:lstStyle>
          <a:p>
            <a:fld id="{83622947-157F-4F5E-95B5-C6E0924605B7}" type="slidenum">
              <a:rPr lang="sv-SE" altLang="sv-SE"/>
              <a:pPr/>
              <a:t>‹#›</a:t>
            </a:fld>
            <a:endParaRPr lang="sv-SE" altLang="sv-SE"/>
          </a:p>
        </p:txBody>
      </p:sp>
      <p:pic>
        <p:nvPicPr>
          <p:cNvPr id="1031" name="Picture 33" descr="KI-Logo_vert_neg_150dpi">
            <a:extLst>
              <a:ext uri="{FF2B5EF4-FFF2-40B4-BE49-F238E27FC236}">
                <a16:creationId xmlns:a16="http://schemas.microsoft.com/office/drawing/2014/main" id="{BA5187AD-908D-4327-A972-A134BB504E9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474788" y="781050"/>
            <a:ext cx="2414587" cy="306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Bildobjekt 1">
            <a:extLst>
              <a:ext uri="{FF2B5EF4-FFF2-40B4-BE49-F238E27FC236}">
                <a16:creationId xmlns:a16="http://schemas.microsoft.com/office/drawing/2014/main" id="{8AA54FFC-376D-4F4D-A431-439D8FDBAB64}"/>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5152350" y="22885400"/>
            <a:ext cx="10058400" cy="175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3497263" rtl="0" eaLnBrk="1" fontAlgn="base" hangingPunct="1">
        <a:spcBef>
          <a:spcPct val="0"/>
        </a:spcBef>
        <a:spcAft>
          <a:spcPct val="0"/>
        </a:spcAft>
        <a:defRPr sz="13800" kern="1200">
          <a:solidFill>
            <a:srgbClr val="FFFFFF"/>
          </a:solidFill>
          <a:latin typeface="+mj-lt"/>
          <a:ea typeface="+mj-ea"/>
          <a:cs typeface="+mj-cs"/>
        </a:defRPr>
      </a:lvl1pPr>
      <a:lvl2pPr algn="ctr" defTabSz="3497263" rtl="0" eaLnBrk="1" fontAlgn="base" hangingPunct="1">
        <a:spcBef>
          <a:spcPct val="0"/>
        </a:spcBef>
        <a:spcAft>
          <a:spcPct val="0"/>
        </a:spcAft>
        <a:defRPr sz="13800">
          <a:solidFill>
            <a:srgbClr val="FFFFFF"/>
          </a:solidFill>
          <a:latin typeface="Century Gothic" panose="020B0502020202020204" pitchFamily="34" charset="0"/>
        </a:defRPr>
      </a:lvl2pPr>
      <a:lvl3pPr algn="ctr" defTabSz="3497263" rtl="0" eaLnBrk="1" fontAlgn="base" hangingPunct="1">
        <a:spcBef>
          <a:spcPct val="0"/>
        </a:spcBef>
        <a:spcAft>
          <a:spcPct val="0"/>
        </a:spcAft>
        <a:defRPr sz="13800">
          <a:solidFill>
            <a:srgbClr val="FFFFFF"/>
          </a:solidFill>
          <a:latin typeface="Century Gothic" panose="020B0502020202020204" pitchFamily="34" charset="0"/>
        </a:defRPr>
      </a:lvl3pPr>
      <a:lvl4pPr algn="ctr" defTabSz="3497263" rtl="0" eaLnBrk="1" fontAlgn="base" hangingPunct="1">
        <a:spcBef>
          <a:spcPct val="0"/>
        </a:spcBef>
        <a:spcAft>
          <a:spcPct val="0"/>
        </a:spcAft>
        <a:defRPr sz="13800">
          <a:solidFill>
            <a:srgbClr val="FFFFFF"/>
          </a:solidFill>
          <a:latin typeface="Century Gothic" panose="020B0502020202020204" pitchFamily="34" charset="0"/>
        </a:defRPr>
      </a:lvl4pPr>
      <a:lvl5pPr algn="ctr" defTabSz="3497263" rtl="0" eaLnBrk="1" fontAlgn="base" hangingPunct="1">
        <a:spcBef>
          <a:spcPct val="0"/>
        </a:spcBef>
        <a:spcAft>
          <a:spcPct val="0"/>
        </a:spcAft>
        <a:defRPr sz="13800">
          <a:solidFill>
            <a:srgbClr val="FFFFFF"/>
          </a:solidFill>
          <a:latin typeface="Century Gothic" panose="020B0502020202020204" pitchFamily="34" charset="0"/>
        </a:defRPr>
      </a:lvl5pPr>
      <a:lvl6pPr marL="457200" algn="ctr" defTabSz="3497263" rtl="0" eaLnBrk="1" fontAlgn="base" hangingPunct="1">
        <a:spcBef>
          <a:spcPct val="0"/>
        </a:spcBef>
        <a:spcAft>
          <a:spcPct val="0"/>
        </a:spcAft>
        <a:defRPr sz="13800">
          <a:solidFill>
            <a:srgbClr val="FFFFFF"/>
          </a:solidFill>
          <a:latin typeface="Century Gothic" panose="020B0502020202020204" pitchFamily="34" charset="0"/>
        </a:defRPr>
      </a:lvl6pPr>
      <a:lvl7pPr marL="914400" algn="ctr" defTabSz="3497263" rtl="0" eaLnBrk="1" fontAlgn="base" hangingPunct="1">
        <a:spcBef>
          <a:spcPct val="0"/>
        </a:spcBef>
        <a:spcAft>
          <a:spcPct val="0"/>
        </a:spcAft>
        <a:defRPr sz="13800">
          <a:solidFill>
            <a:srgbClr val="FFFFFF"/>
          </a:solidFill>
          <a:latin typeface="Century Gothic" panose="020B0502020202020204" pitchFamily="34" charset="0"/>
        </a:defRPr>
      </a:lvl7pPr>
      <a:lvl8pPr marL="1371600" algn="ctr" defTabSz="3497263" rtl="0" eaLnBrk="1" fontAlgn="base" hangingPunct="1">
        <a:spcBef>
          <a:spcPct val="0"/>
        </a:spcBef>
        <a:spcAft>
          <a:spcPct val="0"/>
        </a:spcAft>
        <a:defRPr sz="13800">
          <a:solidFill>
            <a:srgbClr val="FFFFFF"/>
          </a:solidFill>
          <a:latin typeface="Century Gothic" panose="020B0502020202020204" pitchFamily="34" charset="0"/>
        </a:defRPr>
      </a:lvl8pPr>
      <a:lvl9pPr marL="1828800" algn="ctr" defTabSz="3497263" rtl="0" eaLnBrk="1" fontAlgn="base" hangingPunct="1">
        <a:spcBef>
          <a:spcPct val="0"/>
        </a:spcBef>
        <a:spcAft>
          <a:spcPct val="0"/>
        </a:spcAft>
        <a:defRPr sz="13800">
          <a:solidFill>
            <a:srgbClr val="FFFFFF"/>
          </a:solidFill>
          <a:latin typeface="Century Gothic" panose="020B0502020202020204" pitchFamily="34" charset="0"/>
        </a:defRPr>
      </a:lvl9pPr>
    </p:titleStyle>
    <p:bodyStyle>
      <a:lvl1pPr marL="1311275" indent="-1311275" algn="l" defTabSz="3497263" rtl="0" eaLnBrk="1" fontAlgn="base" hangingPunct="1">
        <a:spcBef>
          <a:spcPct val="20000"/>
        </a:spcBef>
        <a:spcAft>
          <a:spcPct val="0"/>
        </a:spcAft>
        <a:buChar char="•"/>
        <a:defRPr sz="5400" b="1" kern="1200">
          <a:solidFill>
            <a:schemeClr val="tx1"/>
          </a:solidFill>
          <a:latin typeface="+mn-lt"/>
          <a:ea typeface="+mn-ea"/>
          <a:cs typeface="+mn-cs"/>
        </a:defRPr>
      </a:lvl1pPr>
      <a:lvl2pPr marL="2841625" indent="-1092200" algn="l" defTabSz="3497263" rtl="0" eaLnBrk="1" fontAlgn="base" hangingPunct="1">
        <a:spcBef>
          <a:spcPct val="20000"/>
        </a:spcBef>
        <a:spcAft>
          <a:spcPct val="0"/>
        </a:spcAft>
        <a:buChar char="–"/>
        <a:defRPr sz="3800" kern="1200">
          <a:solidFill>
            <a:schemeClr val="tx1"/>
          </a:solidFill>
          <a:latin typeface="Arial" panose="020B0604020202020204" pitchFamily="34" charset="0"/>
          <a:ea typeface="+mn-ea"/>
          <a:cs typeface="+mn-cs"/>
        </a:defRPr>
      </a:lvl2pPr>
      <a:lvl3pPr marL="4365625" indent="-868363" algn="l" defTabSz="3497263" rtl="0" eaLnBrk="1" fontAlgn="base" hangingPunct="1">
        <a:spcBef>
          <a:spcPct val="20000"/>
        </a:spcBef>
        <a:spcAft>
          <a:spcPct val="0"/>
        </a:spcAft>
        <a:buChar char="•"/>
        <a:defRPr sz="2700" i="1" kern="1200">
          <a:solidFill>
            <a:schemeClr val="tx1"/>
          </a:solidFill>
          <a:latin typeface="Arial" panose="020B0604020202020204" pitchFamily="34" charset="0"/>
          <a:ea typeface="+mn-ea"/>
          <a:cs typeface="+mn-cs"/>
        </a:defRPr>
      </a:lvl3pPr>
      <a:lvl4pPr marL="6121400" indent="-881063" algn="l" defTabSz="3497263" rtl="0" eaLnBrk="1" fontAlgn="base" hangingPunct="1">
        <a:spcBef>
          <a:spcPct val="20000"/>
        </a:spcBef>
        <a:spcAft>
          <a:spcPct val="0"/>
        </a:spcAft>
        <a:buChar char="–"/>
        <a:defRPr sz="7700" kern="1200">
          <a:solidFill>
            <a:schemeClr val="tx1"/>
          </a:solidFill>
          <a:latin typeface="Arial" panose="020B0604020202020204" pitchFamily="34" charset="0"/>
          <a:ea typeface="+mn-ea"/>
          <a:cs typeface="+mn-cs"/>
        </a:defRPr>
      </a:lvl4pPr>
      <a:lvl5pPr marL="7862888" indent="-873125" algn="l" defTabSz="3497263" rtl="0" eaLnBrk="1" fontAlgn="base" hangingPunct="1">
        <a:spcBef>
          <a:spcPct val="20000"/>
        </a:spcBef>
        <a:spcAft>
          <a:spcPct val="0"/>
        </a:spcAft>
        <a:buChar char="»"/>
        <a:defRPr sz="77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ediabyran.kib.ki.se/" TargetMode="External"/><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emf"/><Relationship Id="rId11" Type="http://schemas.openxmlformats.org/officeDocument/2006/relationships/image" Target="../media/image6.jpeg"/><Relationship Id="rId5" Type="http://schemas.openxmlformats.org/officeDocument/2006/relationships/oleObject" Target="../embeddings/oleObject2.bin"/><Relationship Id="rId10" Type="http://schemas.openxmlformats.org/officeDocument/2006/relationships/image" Target="../media/image5.jpeg"/><Relationship Id="rId4" Type="http://schemas.openxmlformats.org/officeDocument/2006/relationships/image" Target="../media/image3.emf"/><Relationship Id="rId9" Type="http://schemas.openxmlformats.org/officeDocument/2006/relationships/hyperlink" Target="http://www.bildmakarna.kib.ki.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3">
            <a:extLst>
              <a:ext uri="{FF2B5EF4-FFF2-40B4-BE49-F238E27FC236}">
                <a16:creationId xmlns:a16="http://schemas.microsoft.com/office/drawing/2014/main" id="{6E0DC365-117B-469A-8B4C-6A753D5A5B9A}"/>
              </a:ext>
            </a:extLst>
          </p:cNvPr>
          <p:cNvSpPr>
            <a:spLocks noChangeArrowheads="1"/>
          </p:cNvSpPr>
          <p:nvPr/>
        </p:nvSpPr>
        <p:spPr bwMode="auto">
          <a:xfrm>
            <a:off x="357188" y="22944138"/>
            <a:ext cx="11418887" cy="1700212"/>
          </a:xfrm>
          <a:prstGeom prst="rect">
            <a:avLst/>
          </a:prstGeom>
          <a:solidFill>
            <a:srgbClr val="DDDDDD"/>
          </a:solidFill>
          <a:ln>
            <a:noFill/>
          </a:ln>
          <a:effectLst/>
          <a:extLst>
            <a:ext uri="{91240B29-F687-4F45-9708-019B960494DF}">
              <a14:hiddenLine xmlns:a14="http://schemas.microsoft.com/office/drawing/2010/main" w="9525"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72000" rIns="360000" bIns="180000" anchor="ctr">
            <a:spAutoFit/>
          </a:bodyPr>
          <a:lstStyle>
            <a:lvl1pPr>
              <a:spcBef>
                <a:spcPct val="20000"/>
              </a:spcBef>
              <a:defRPr sz="3400">
                <a:solidFill>
                  <a:srgbClr val="000000"/>
                </a:solidFill>
                <a:latin typeface="Arial" panose="020B0604020202020204" pitchFamily="34" charset="0"/>
              </a:defRPr>
            </a:lvl1pPr>
            <a:lvl2pPr marL="742950" indent="-285750">
              <a:spcBef>
                <a:spcPct val="20000"/>
              </a:spcBef>
              <a:defRPr sz="3400">
                <a:solidFill>
                  <a:srgbClr val="000000"/>
                </a:solidFill>
                <a:latin typeface="Arial" panose="020B0604020202020204" pitchFamily="34" charset="0"/>
              </a:defRPr>
            </a:lvl2pPr>
            <a:lvl3pPr marL="1143000" indent="-228600">
              <a:spcBef>
                <a:spcPct val="20000"/>
              </a:spcBef>
              <a:defRPr sz="3400">
                <a:solidFill>
                  <a:srgbClr val="000000"/>
                </a:solidFill>
                <a:latin typeface="Arial" panose="020B0604020202020204" pitchFamily="34" charset="0"/>
              </a:defRPr>
            </a:lvl3pPr>
            <a:lvl4pPr marL="1600200" indent="-228600">
              <a:spcBef>
                <a:spcPct val="20000"/>
              </a:spcBef>
              <a:defRPr sz="3400">
                <a:solidFill>
                  <a:srgbClr val="000000"/>
                </a:solidFill>
                <a:latin typeface="Arial" panose="020B0604020202020204" pitchFamily="34" charset="0"/>
              </a:defRPr>
            </a:lvl4pPr>
            <a:lvl5pPr marL="2057400" indent="-228600">
              <a:spcBef>
                <a:spcPct val="20000"/>
              </a:spcBef>
              <a:defRPr sz="3400">
                <a:solidFill>
                  <a:srgbClr val="000000"/>
                </a:solidFill>
                <a:latin typeface="Arial" panose="020B0604020202020204" pitchFamily="34" charset="0"/>
              </a:defRPr>
            </a:lvl5pPr>
            <a:lvl6pPr marL="2514600" indent="-228600" eaLnBrk="0" fontAlgn="base" hangingPunct="0">
              <a:spcBef>
                <a:spcPct val="20000"/>
              </a:spcBef>
              <a:spcAft>
                <a:spcPct val="0"/>
              </a:spcAft>
              <a:defRPr sz="3400">
                <a:solidFill>
                  <a:srgbClr val="000000"/>
                </a:solidFill>
                <a:latin typeface="Arial" panose="020B0604020202020204" pitchFamily="34" charset="0"/>
              </a:defRPr>
            </a:lvl6pPr>
            <a:lvl7pPr marL="2971800" indent="-228600" eaLnBrk="0" fontAlgn="base" hangingPunct="0">
              <a:spcBef>
                <a:spcPct val="20000"/>
              </a:spcBef>
              <a:spcAft>
                <a:spcPct val="0"/>
              </a:spcAft>
              <a:defRPr sz="3400">
                <a:solidFill>
                  <a:srgbClr val="000000"/>
                </a:solidFill>
                <a:latin typeface="Arial" panose="020B0604020202020204" pitchFamily="34" charset="0"/>
              </a:defRPr>
            </a:lvl7pPr>
            <a:lvl8pPr marL="3429000" indent="-228600" eaLnBrk="0" fontAlgn="base" hangingPunct="0">
              <a:spcBef>
                <a:spcPct val="20000"/>
              </a:spcBef>
              <a:spcAft>
                <a:spcPct val="0"/>
              </a:spcAft>
              <a:defRPr sz="3400">
                <a:solidFill>
                  <a:srgbClr val="000000"/>
                </a:solidFill>
                <a:latin typeface="Arial" panose="020B0604020202020204" pitchFamily="34" charset="0"/>
              </a:defRPr>
            </a:lvl8pPr>
            <a:lvl9pPr marL="3886200" indent="-22860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endParaRPr lang="sv-SE" altLang="sv-SE"/>
          </a:p>
        </p:txBody>
      </p:sp>
      <p:sp>
        <p:nvSpPr>
          <p:cNvPr id="5123" name="Rectangle 47">
            <a:extLst>
              <a:ext uri="{FF2B5EF4-FFF2-40B4-BE49-F238E27FC236}">
                <a16:creationId xmlns:a16="http://schemas.microsoft.com/office/drawing/2014/main" id="{D746730A-25DA-49D4-8A2E-564262DC6960}"/>
              </a:ext>
            </a:extLst>
          </p:cNvPr>
          <p:cNvSpPr>
            <a:spLocks noChangeArrowheads="1"/>
          </p:cNvSpPr>
          <p:nvPr/>
        </p:nvSpPr>
        <p:spPr bwMode="auto">
          <a:xfrm>
            <a:off x="361950" y="393700"/>
            <a:ext cx="35261550" cy="3806825"/>
          </a:xfrm>
          <a:prstGeom prst="rect">
            <a:avLst/>
          </a:prstGeom>
          <a:solidFill>
            <a:srgbClr val="DDDDDD"/>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72000" rIns="360000" bIns="180000" anchor="ctr">
            <a:spAutoFit/>
          </a:bodyPr>
          <a:lstStyle>
            <a:lvl1pPr>
              <a:spcBef>
                <a:spcPct val="20000"/>
              </a:spcBef>
              <a:defRPr sz="3400">
                <a:solidFill>
                  <a:srgbClr val="000000"/>
                </a:solidFill>
                <a:latin typeface="Arial" panose="020B0604020202020204" pitchFamily="34" charset="0"/>
              </a:defRPr>
            </a:lvl1pPr>
            <a:lvl2pPr marL="742950" indent="-285750">
              <a:spcBef>
                <a:spcPct val="20000"/>
              </a:spcBef>
              <a:defRPr sz="3400">
                <a:solidFill>
                  <a:srgbClr val="000000"/>
                </a:solidFill>
                <a:latin typeface="Arial" panose="020B0604020202020204" pitchFamily="34" charset="0"/>
              </a:defRPr>
            </a:lvl2pPr>
            <a:lvl3pPr marL="1143000" indent="-228600">
              <a:spcBef>
                <a:spcPct val="20000"/>
              </a:spcBef>
              <a:defRPr sz="3400">
                <a:solidFill>
                  <a:srgbClr val="000000"/>
                </a:solidFill>
                <a:latin typeface="Arial" panose="020B0604020202020204" pitchFamily="34" charset="0"/>
              </a:defRPr>
            </a:lvl3pPr>
            <a:lvl4pPr marL="1600200" indent="-228600">
              <a:spcBef>
                <a:spcPct val="20000"/>
              </a:spcBef>
              <a:defRPr sz="3400">
                <a:solidFill>
                  <a:srgbClr val="000000"/>
                </a:solidFill>
                <a:latin typeface="Arial" panose="020B0604020202020204" pitchFamily="34" charset="0"/>
              </a:defRPr>
            </a:lvl4pPr>
            <a:lvl5pPr marL="2057400" indent="-228600">
              <a:spcBef>
                <a:spcPct val="20000"/>
              </a:spcBef>
              <a:defRPr sz="3400">
                <a:solidFill>
                  <a:srgbClr val="000000"/>
                </a:solidFill>
                <a:latin typeface="Arial" panose="020B0604020202020204" pitchFamily="34" charset="0"/>
              </a:defRPr>
            </a:lvl5pPr>
            <a:lvl6pPr marL="2514600" indent="-228600" eaLnBrk="0" fontAlgn="base" hangingPunct="0">
              <a:spcBef>
                <a:spcPct val="20000"/>
              </a:spcBef>
              <a:spcAft>
                <a:spcPct val="0"/>
              </a:spcAft>
              <a:defRPr sz="3400">
                <a:solidFill>
                  <a:srgbClr val="000000"/>
                </a:solidFill>
                <a:latin typeface="Arial" panose="020B0604020202020204" pitchFamily="34" charset="0"/>
              </a:defRPr>
            </a:lvl6pPr>
            <a:lvl7pPr marL="2971800" indent="-228600" eaLnBrk="0" fontAlgn="base" hangingPunct="0">
              <a:spcBef>
                <a:spcPct val="20000"/>
              </a:spcBef>
              <a:spcAft>
                <a:spcPct val="0"/>
              </a:spcAft>
              <a:defRPr sz="3400">
                <a:solidFill>
                  <a:srgbClr val="000000"/>
                </a:solidFill>
                <a:latin typeface="Arial" panose="020B0604020202020204" pitchFamily="34" charset="0"/>
              </a:defRPr>
            </a:lvl7pPr>
            <a:lvl8pPr marL="3429000" indent="-228600" eaLnBrk="0" fontAlgn="base" hangingPunct="0">
              <a:spcBef>
                <a:spcPct val="20000"/>
              </a:spcBef>
              <a:spcAft>
                <a:spcPct val="0"/>
              </a:spcAft>
              <a:defRPr sz="3400">
                <a:solidFill>
                  <a:srgbClr val="000000"/>
                </a:solidFill>
                <a:latin typeface="Arial" panose="020B0604020202020204" pitchFamily="34" charset="0"/>
              </a:defRPr>
            </a:lvl8pPr>
            <a:lvl9pPr marL="3886200" indent="-22860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endParaRPr lang="sv-SE" altLang="sv-SE"/>
          </a:p>
        </p:txBody>
      </p:sp>
      <p:sp>
        <p:nvSpPr>
          <p:cNvPr id="5124" name="Rectangle 31">
            <a:extLst>
              <a:ext uri="{FF2B5EF4-FFF2-40B4-BE49-F238E27FC236}">
                <a16:creationId xmlns:a16="http://schemas.microsoft.com/office/drawing/2014/main" id="{F1F407A1-947D-4471-8A91-BD86A687D7A0}"/>
              </a:ext>
            </a:extLst>
          </p:cNvPr>
          <p:cNvSpPr>
            <a:spLocks noChangeArrowheads="1"/>
          </p:cNvSpPr>
          <p:nvPr/>
        </p:nvSpPr>
        <p:spPr bwMode="auto">
          <a:xfrm>
            <a:off x="358775" y="4624388"/>
            <a:ext cx="11439525" cy="5943600"/>
          </a:xfrm>
          <a:prstGeom prst="rect">
            <a:avLst/>
          </a:prstGeom>
          <a:solidFill>
            <a:srgbClr val="FFFFCC">
              <a:alpha val="50195"/>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72000" rIns="360000" bIns="180000" anchor="ctr">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algn="ctr" eaLnBrk="1" hangingPunct="1"/>
            <a:endParaRPr lang="sv-SE" altLang="sv-SE"/>
          </a:p>
        </p:txBody>
      </p:sp>
      <p:sp>
        <p:nvSpPr>
          <p:cNvPr id="5125" name="Rectangle 5">
            <a:extLst>
              <a:ext uri="{FF2B5EF4-FFF2-40B4-BE49-F238E27FC236}">
                <a16:creationId xmlns:a16="http://schemas.microsoft.com/office/drawing/2014/main" id="{78BC910D-E126-40A1-8C9F-935BAF636D77}"/>
              </a:ext>
            </a:extLst>
          </p:cNvPr>
          <p:cNvSpPr>
            <a:spLocks noChangeArrowheads="1"/>
          </p:cNvSpPr>
          <p:nvPr/>
        </p:nvSpPr>
        <p:spPr bwMode="auto">
          <a:xfrm>
            <a:off x="12245975" y="4637088"/>
            <a:ext cx="11444288" cy="16179800"/>
          </a:xfrm>
          <a:prstGeom prst="rect">
            <a:avLst/>
          </a:prstGeom>
          <a:solidFill>
            <a:srgbClr val="DDDDDD"/>
          </a:solidFill>
          <a:ln>
            <a:noFill/>
          </a:ln>
          <a:effectLst/>
          <a:extLst>
            <a:ext uri="{91240B29-F687-4F45-9708-019B960494DF}">
              <a14:hiddenLine xmlns:a14="http://schemas.microsoft.com/office/drawing/2010/main" w="9525" algn="ctr">
                <a:solidFill>
                  <a:srgbClr val="D4096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72000" rIns="360000" bIns="180000" anchor="ctr">
            <a:spAutoFit/>
          </a:bodyPr>
          <a:lstStyle>
            <a:lvl1pPr>
              <a:spcBef>
                <a:spcPct val="20000"/>
              </a:spcBef>
              <a:defRPr sz="3400">
                <a:solidFill>
                  <a:srgbClr val="000000"/>
                </a:solidFill>
                <a:latin typeface="Arial" panose="020B0604020202020204" pitchFamily="34" charset="0"/>
              </a:defRPr>
            </a:lvl1pPr>
            <a:lvl2pPr marL="742950" indent="-285750">
              <a:spcBef>
                <a:spcPct val="20000"/>
              </a:spcBef>
              <a:defRPr sz="3400">
                <a:solidFill>
                  <a:srgbClr val="000000"/>
                </a:solidFill>
                <a:latin typeface="Arial" panose="020B0604020202020204" pitchFamily="34" charset="0"/>
              </a:defRPr>
            </a:lvl2pPr>
            <a:lvl3pPr marL="1143000" indent="-228600">
              <a:spcBef>
                <a:spcPct val="20000"/>
              </a:spcBef>
              <a:defRPr sz="3400">
                <a:solidFill>
                  <a:srgbClr val="000000"/>
                </a:solidFill>
                <a:latin typeface="Arial" panose="020B0604020202020204" pitchFamily="34" charset="0"/>
              </a:defRPr>
            </a:lvl3pPr>
            <a:lvl4pPr marL="1600200" indent="-228600">
              <a:spcBef>
                <a:spcPct val="20000"/>
              </a:spcBef>
              <a:defRPr sz="3400">
                <a:solidFill>
                  <a:srgbClr val="000000"/>
                </a:solidFill>
                <a:latin typeface="Arial" panose="020B0604020202020204" pitchFamily="34" charset="0"/>
              </a:defRPr>
            </a:lvl4pPr>
            <a:lvl5pPr marL="2057400" indent="-228600">
              <a:spcBef>
                <a:spcPct val="20000"/>
              </a:spcBef>
              <a:defRPr sz="3400">
                <a:solidFill>
                  <a:srgbClr val="000000"/>
                </a:solidFill>
                <a:latin typeface="Arial" panose="020B0604020202020204" pitchFamily="34" charset="0"/>
              </a:defRPr>
            </a:lvl5pPr>
            <a:lvl6pPr marL="2514600" indent="-228600" eaLnBrk="0" fontAlgn="base" hangingPunct="0">
              <a:spcBef>
                <a:spcPct val="20000"/>
              </a:spcBef>
              <a:spcAft>
                <a:spcPct val="0"/>
              </a:spcAft>
              <a:defRPr sz="3400">
                <a:solidFill>
                  <a:srgbClr val="000000"/>
                </a:solidFill>
                <a:latin typeface="Arial" panose="020B0604020202020204" pitchFamily="34" charset="0"/>
              </a:defRPr>
            </a:lvl6pPr>
            <a:lvl7pPr marL="2971800" indent="-228600" eaLnBrk="0" fontAlgn="base" hangingPunct="0">
              <a:spcBef>
                <a:spcPct val="20000"/>
              </a:spcBef>
              <a:spcAft>
                <a:spcPct val="0"/>
              </a:spcAft>
              <a:defRPr sz="3400">
                <a:solidFill>
                  <a:srgbClr val="000000"/>
                </a:solidFill>
                <a:latin typeface="Arial" panose="020B0604020202020204" pitchFamily="34" charset="0"/>
              </a:defRPr>
            </a:lvl7pPr>
            <a:lvl8pPr marL="3429000" indent="-228600" eaLnBrk="0" fontAlgn="base" hangingPunct="0">
              <a:spcBef>
                <a:spcPct val="20000"/>
              </a:spcBef>
              <a:spcAft>
                <a:spcPct val="0"/>
              </a:spcAft>
              <a:defRPr sz="3400">
                <a:solidFill>
                  <a:srgbClr val="000000"/>
                </a:solidFill>
                <a:latin typeface="Arial" panose="020B0604020202020204" pitchFamily="34" charset="0"/>
              </a:defRPr>
            </a:lvl8pPr>
            <a:lvl9pPr marL="3886200" indent="-22860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endParaRPr lang="sv-SE" altLang="sv-SE"/>
          </a:p>
        </p:txBody>
      </p:sp>
      <p:sp>
        <p:nvSpPr>
          <p:cNvPr id="5126" name="Rectangle 7">
            <a:extLst>
              <a:ext uri="{FF2B5EF4-FFF2-40B4-BE49-F238E27FC236}">
                <a16:creationId xmlns:a16="http://schemas.microsoft.com/office/drawing/2014/main" id="{1A68E01E-A052-4125-A4E9-9A879EC3C47B}"/>
              </a:ext>
            </a:extLst>
          </p:cNvPr>
          <p:cNvSpPr>
            <a:spLocks noChangeArrowheads="1"/>
          </p:cNvSpPr>
          <p:nvPr/>
        </p:nvSpPr>
        <p:spPr bwMode="auto">
          <a:xfrm>
            <a:off x="24158575" y="4637088"/>
            <a:ext cx="11461750" cy="13314362"/>
          </a:xfrm>
          <a:prstGeom prst="rect">
            <a:avLst/>
          </a:prstGeom>
          <a:solidFill>
            <a:srgbClr val="F8F8F8"/>
          </a:solidFill>
          <a:ln>
            <a:noFill/>
          </a:ln>
          <a:effectLst/>
          <a:extLst>
            <a:ext uri="{91240B29-F687-4F45-9708-019B960494DF}">
              <a14:hiddenLine xmlns:a14="http://schemas.microsoft.com/office/drawing/2010/main" w="9525" algn="ctr">
                <a:solidFill>
                  <a:srgbClr val="D4096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72000" rIns="360000" bIns="180000" anchor="ctr">
            <a:spAutoFit/>
          </a:bodyPr>
          <a:lstStyle>
            <a:lvl1pPr>
              <a:spcBef>
                <a:spcPct val="20000"/>
              </a:spcBef>
              <a:defRPr sz="3400">
                <a:solidFill>
                  <a:srgbClr val="000000"/>
                </a:solidFill>
                <a:latin typeface="Arial" panose="020B0604020202020204" pitchFamily="34" charset="0"/>
              </a:defRPr>
            </a:lvl1pPr>
            <a:lvl2pPr marL="742950" indent="-285750">
              <a:spcBef>
                <a:spcPct val="20000"/>
              </a:spcBef>
              <a:defRPr sz="3400">
                <a:solidFill>
                  <a:srgbClr val="000000"/>
                </a:solidFill>
                <a:latin typeface="Arial" panose="020B0604020202020204" pitchFamily="34" charset="0"/>
              </a:defRPr>
            </a:lvl2pPr>
            <a:lvl3pPr marL="1143000" indent="-228600">
              <a:spcBef>
                <a:spcPct val="20000"/>
              </a:spcBef>
              <a:defRPr sz="3400">
                <a:solidFill>
                  <a:srgbClr val="000000"/>
                </a:solidFill>
                <a:latin typeface="Arial" panose="020B0604020202020204" pitchFamily="34" charset="0"/>
              </a:defRPr>
            </a:lvl3pPr>
            <a:lvl4pPr marL="1600200" indent="-228600">
              <a:spcBef>
                <a:spcPct val="20000"/>
              </a:spcBef>
              <a:defRPr sz="3400">
                <a:solidFill>
                  <a:srgbClr val="000000"/>
                </a:solidFill>
                <a:latin typeface="Arial" panose="020B0604020202020204" pitchFamily="34" charset="0"/>
              </a:defRPr>
            </a:lvl4pPr>
            <a:lvl5pPr marL="2057400" indent="-228600">
              <a:spcBef>
                <a:spcPct val="20000"/>
              </a:spcBef>
              <a:defRPr sz="3400">
                <a:solidFill>
                  <a:srgbClr val="000000"/>
                </a:solidFill>
                <a:latin typeface="Arial" panose="020B0604020202020204" pitchFamily="34" charset="0"/>
              </a:defRPr>
            </a:lvl5pPr>
            <a:lvl6pPr marL="2514600" indent="-228600" eaLnBrk="0" fontAlgn="base" hangingPunct="0">
              <a:spcBef>
                <a:spcPct val="20000"/>
              </a:spcBef>
              <a:spcAft>
                <a:spcPct val="0"/>
              </a:spcAft>
              <a:defRPr sz="3400">
                <a:solidFill>
                  <a:srgbClr val="000000"/>
                </a:solidFill>
                <a:latin typeface="Arial" panose="020B0604020202020204" pitchFamily="34" charset="0"/>
              </a:defRPr>
            </a:lvl6pPr>
            <a:lvl7pPr marL="2971800" indent="-228600" eaLnBrk="0" fontAlgn="base" hangingPunct="0">
              <a:spcBef>
                <a:spcPct val="20000"/>
              </a:spcBef>
              <a:spcAft>
                <a:spcPct val="0"/>
              </a:spcAft>
              <a:defRPr sz="3400">
                <a:solidFill>
                  <a:srgbClr val="000000"/>
                </a:solidFill>
                <a:latin typeface="Arial" panose="020B0604020202020204" pitchFamily="34" charset="0"/>
              </a:defRPr>
            </a:lvl7pPr>
            <a:lvl8pPr marL="3429000" indent="-228600" eaLnBrk="0" fontAlgn="base" hangingPunct="0">
              <a:spcBef>
                <a:spcPct val="20000"/>
              </a:spcBef>
              <a:spcAft>
                <a:spcPct val="0"/>
              </a:spcAft>
              <a:defRPr sz="3400">
                <a:solidFill>
                  <a:srgbClr val="000000"/>
                </a:solidFill>
                <a:latin typeface="Arial" panose="020B0604020202020204" pitchFamily="34" charset="0"/>
              </a:defRPr>
            </a:lvl8pPr>
            <a:lvl9pPr marL="3886200" indent="-22860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endParaRPr lang="sv-SE" altLang="sv-SE"/>
          </a:p>
        </p:txBody>
      </p:sp>
      <p:sp>
        <p:nvSpPr>
          <p:cNvPr id="5127" name="Rectangle 8">
            <a:extLst>
              <a:ext uri="{FF2B5EF4-FFF2-40B4-BE49-F238E27FC236}">
                <a16:creationId xmlns:a16="http://schemas.microsoft.com/office/drawing/2014/main" id="{6A029242-A014-43B9-A9E7-D98F333D265D}"/>
              </a:ext>
            </a:extLst>
          </p:cNvPr>
          <p:cNvSpPr>
            <a:spLocks noChangeArrowheads="1"/>
          </p:cNvSpPr>
          <p:nvPr/>
        </p:nvSpPr>
        <p:spPr bwMode="auto">
          <a:xfrm>
            <a:off x="24815800" y="9204325"/>
            <a:ext cx="9582150"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503" tIns="179503" rIns="179503" bIns="179503"/>
          <a:lstStyle>
            <a:lvl1pPr defTabSz="3497263">
              <a:spcBef>
                <a:spcPct val="20000"/>
              </a:spcBef>
              <a:buChar char="•"/>
              <a:defRPr sz="5400" b="1">
                <a:solidFill>
                  <a:schemeClr val="tx1"/>
                </a:solidFill>
                <a:latin typeface="Century Gothic" panose="020B0502020202020204" pitchFamily="34" charset="0"/>
              </a:defRPr>
            </a:lvl1pPr>
            <a:lvl2pPr marL="1749425" indent="-1092200" defTabSz="3497263">
              <a:spcBef>
                <a:spcPct val="20000"/>
              </a:spcBef>
              <a:buChar char="–"/>
              <a:defRPr sz="3800">
                <a:solidFill>
                  <a:schemeClr val="tx1"/>
                </a:solidFill>
                <a:latin typeface="Arial" panose="020B0604020202020204" pitchFamily="34" charset="0"/>
              </a:defRPr>
            </a:lvl2pPr>
            <a:lvl3pPr marL="3497263" indent="-868363" defTabSz="3497263">
              <a:spcBef>
                <a:spcPct val="20000"/>
              </a:spcBef>
              <a:buChar char="•"/>
              <a:defRPr sz="2700" i="1">
                <a:solidFill>
                  <a:schemeClr val="tx1"/>
                </a:solidFill>
                <a:latin typeface="Arial" panose="020B0604020202020204" pitchFamily="34" charset="0"/>
              </a:defRPr>
            </a:lvl3pPr>
            <a:lvl4pPr marL="5240338" indent="-881063" defTabSz="3497263">
              <a:spcBef>
                <a:spcPct val="20000"/>
              </a:spcBef>
              <a:buChar char="–"/>
              <a:defRPr sz="7700">
                <a:solidFill>
                  <a:schemeClr val="tx1"/>
                </a:solidFill>
                <a:latin typeface="Arial" panose="020B0604020202020204" pitchFamily="34" charset="0"/>
              </a:defRPr>
            </a:lvl4pPr>
            <a:lvl5pPr marL="6989763" indent="-873125" defTabSz="3497263">
              <a:spcBef>
                <a:spcPct val="20000"/>
              </a:spcBef>
              <a:buChar char="»"/>
              <a:defRPr sz="7700">
                <a:solidFill>
                  <a:schemeClr val="tx1"/>
                </a:solidFill>
                <a:latin typeface="Arial" panose="020B0604020202020204" pitchFamily="34" charset="0"/>
              </a:defRPr>
            </a:lvl5pPr>
            <a:lvl6pPr marL="74469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6pPr>
            <a:lvl7pPr marL="79041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7pPr>
            <a:lvl8pPr marL="83613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8pPr>
            <a:lvl9pPr marL="88185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9pPr>
          </a:lstStyle>
          <a:p>
            <a:pPr eaLnBrk="1" hangingPunct="1">
              <a:spcBef>
                <a:spcPct val="0"/>
              </a:spcBef>
              <a:buFontTx/>
              <a:buNone/>
            </a:pPr>
            <a:r>
              <a:rPr lang="sv-SE" altLang="sv-SE" sz="2800" b="0">
                <a:solidFill>
                  <a:srgbClr val="000000"/>
                </a:solidFill>
                <a:latin typeface="Mundo Sans" pitchFamily="34" charset="0"/>
              </a:rPr>
              <a:t>Använd diagram för att illustrera resultat. 28pt regular</a:t>
            </a:r>
            <a:endParaRPr lang="en-US" altLang="sv-SE" sz="2800" b="0">
              <a:solidFill>
                <a:srgbClr val="000000"/>
              </a:solidFill>
              <a:latin typeface="Mundo Sans" pitchFamily="34" charset="0"/>
            </a:endParaRPr>
          </a:p>
          <a:p>
            <a:pPr eaLnBrk="1" hangingPunct="1">
              <a:spcBef>
                <a:spcPct val="0"/>
              </a:spcBef>
              <a:buFontTx/>
              <a:buNone/>
            </a:pPr>
            <a:endParaRPr lang="sv-SE" altLang="sv-SE" sz="2800" b="0">
              <a:solidFill>
                <a:srgbClr val="000000"/>
              </a:solidFill>
              <a:latin typeface="Mundo Sans" pitchFamily="34" charset="0"/>
            </a:endParaRPr>
          </a:p>
        </p:txBody>
      </p:sp>
      <p:graphicFrame>
        <p:nvGraphicFramePr>
          <p:cNvPr id="5128" name="Object 9">
            <a:extLst>
              <a:ext uri="{FF2B5EF4-FFF2-40B4-BE49-F238E27FC236}">
                <a16:creationId xmlns:a16="http://schemas.microsoft.com/office/drawing/2014/main" id="{3639AF49-15B0-443E-AC61-2D894DA226A2}"/>
              </a:ext>
            </a:extLst>
          </p:cNvPr>
          <p:cNvGraphicFramePr>
            <a:graphicFrameLocks noChangeAspect="1"/>
          </p:cNvGraphicFramePr>
          <p:nvPr/>
        </p:nvGraphicFramePr>
        <p:xfrm>
          <a:off x="24884063" y="4997450"/>
          <a:ext cx="7467600" cy="4268788"/>
        </p:xfrm>
        <a:graphic>
          <a:graphicData uri="http://schemas.openxmlformats.org/presentationml/2006/ole">
            <mc:AlternateContent xmlns:mc="http://schemas.openxmlformats.org/markup-compatibility/2006">
              <mc:Choice xmlns:v="urn:schemas-microsoft-com:vml" Requires="v">
                <p:oleObj name="Chart" r:id="rId3" imgW="4524223" imgH="1905152" progId="Excel.Chart.8">
                  <p:embed/>
                </p:oleObj>
              </mc:Choice>
              <mc:Fallback>
                <p:oleObj name="Chart" r:id="rId3" imgW="4524223" imgH="1905152" progId="Excel.Chart.8">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84063" y="4997450"/>
                        <a:ext cx="7467600" cy="426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9" name="Text Box 12">
            <a:extLst>
              <a:ext uri="{FF2B5EF4-FFF2-40B4-BE49-F238E27FC236}">
                <a16:creationId xmlns:a16="http://schemas.microsoft.com/office/drawing/2014/main" id="{F77181F2-F379-4FBA-87D2-D544FFA70C6C}"/>
              </a:ext>
            </a:extLst>
          </p:cNvPr>
          <p:cNvSpPr txBox="1">
            <a:spLocks noChangeArrowheads="1"/>
          </p:cNvSpPr>
          <p:nvPr/>
        </p:nvSpPr>
        <p:spPr bwMode="auto">
          <a:xfrm>
            <a:off x="1438275" y="23169563"/>
            <a:ext cx="9369425"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503" tIns="179503" rIns="179503" bIns="179503">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r>
              <a:rPr lang="sv-SE" altLang="sv-SE" sz="2800">
                <a:solidFill>
                  <a:schemeClr val="tx1"/>
                </a:solidFill>
                <a:latin typeface="Mundo Sans" pitchFamily="34" charset="0"/>
              </a:rPr>
              <a:t>Använd bilder! En bild säger som bekant mer än 1000 ord. 28pt regular</a:t>
            </a:r>
            <a:endParaRPr lang="en-US" altLang="sv-SE" sz="2800">
              <a:solidFill>
                <a:schemeClr val="tx1"/>
              </a:solidFill>
              <a:latin typeface="Mundo Sans" pitchFamily="34" charset="0"/>
            </a:endParaRPr>
          </a:p>
        </p:txBody>
      </p:sp>
      <p:sp>
        <p:nvSpPr>
          <p:cNvPr id="5130" name="Rectangle 13">
            <a:extLst>
              <a:ext uri="{FF2B5EF4-FFF2-40B4-BE49-F238E27FC236}">
                <a16:creationId xmlns:a16="http://schemas.microsoft.com/office/drawing/2014/main" id="{C3738016-99BF-45B5-8DF6-D490507FA835}"/>
              </a:ext>
            </a:extLst>
          </p:cNvPr>
          <p:cNvSpPr>
            <a:spLocks noGrp="1" noChangeArrowheads="1"/>
          </p:cNvSpPr>
          <p:nvPr>
            <p:ph type="title"/>
          </p:nvPr>
        </p:nvSpPr>
        <p:spPr bwMode="auto">
          <a:xfrm>
            <a:off x="1381125" y="835025"/>
            <a:ext cx="32734250" cy="2190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0" tIns="45644" rIns="91310" bIns="45644" numCol="1" anchor="t" anchorCtr="0" compatLnSpc="1">
            <a:prstTxWarp prst="textNoShape">
              <a:avLst/>
            </a:prstTxWarp>
          </a:bodyPr>
          <a:lstStyle/>
          <a:p>
            <a:pPr algn="l" eaLnBrk="1" hangingPunct="1"/>
            <a:r>
              <a:rPr lang="sv-SE" altLang="sv-SE" sz="8000" dirty="0">
                <a:solidFill>
                  <a:schemeClr val="tx1"/>
                </a:solidFill>
                <a:latin typeface="Mundo Sans" pitchFamily="34" charset="0"/>
              </a:rPr>
              <a:t>PowerPointmall för ”vetenskaplig poster” – rubrik med teckensnitt </a:t>
            </a:r>
            <a:br>
              <a:rPr lang="sv-SE" altLang="sv-SE" sz="8000" dirty="0">
                <a:solidFill>
                  <a:schemeClr val="tx1"/>
                </a:solidFill>
                <a:latin typeface="Mundo Sans" pitchFamily="34" charset="0"/>
              </a:rPr>
            </a:br>
            <a:r>
              <a:rPr lang="sv-SE" altLang="sv-SE" sz="8000" dirty="0" err="1">
                <a:solidFill>
                  <a:schemeClr val="tx1"/>
                </a:solidFill>
                <a:latin typeface="Mundo Sans" pitchFamily="34" charset="0"/>
              </a:rPr>
              <a:t>Mundo</a:t>
            </a:r>
            <a:r>
              <a:rPr lang="sv-SE" altLang="sv-SE" sz="8000" dirty="0">
                <a:solidFill>
                  <a:schemeClr val="tx1"/>
                </a:solidFill>
                <a:latin typeface="Mundo Sans" pitchFamily="34" charset="0"/>
              </a:rPr>
              <a:t> Sans eller Arial i </a:t>
            </a:r>
            <a:r>
              <a:rPr lang="sv-SE" altLang="sv-SE" sz="8000" dirty="0" err="1">
                <a:solidFill>
                  <a:schemeClr val="tx1"/>
                </a:solidFill>
                <a:latin typeface="Mundo Sans" pitchFamily="34" charset="0"/>
              </a:rPr>
              <a:t>regular</a:t>
            </a:r>
            <a:r>
              <a:rPr lang="sv-SE" altLang="sv-SE" sz="8000" dirty="0">
                <a:solidFill>
                  <a:schemeClr val="tx1"/>
                </a:solidFill>
                <a:latin typeface="Mundo Sans" pitchFamily="34" charset="0"/>
              </a:rPr>
              <a:t> 80 pt</a:t>
            </a:r>
            <a:endParaRPr lang="en-US" altLang="sv-SE" sz="8000" dirty="0">
              <a:solidFill>
                <a:schemeClr val="tx1"/>
              </a:solidFill>
              <a:latin typeface="Mundo Sans" pitchFamily="34" charset="0"/>
            </a:endParaRPr>
          </a:p>
        </p:txBody>
      </p:sp>
      <p:graphicFrame>
        <p:nvGraphicFramePr>
          <p:cNvPr id="5131" name="Object 21">
            <a:extLst>
              <a:ext uri="{FF2B5EF4-FFF2-40B4-BE49-F238E27FC236}">
                <a16:creationId xmlns:a16="http://schemas.microsoft.com/office/drawing/2014/main" id="{5291CE9B-B3DC-4992-BB9D-B7E36627137D}"/>
              </a:ext>
            </a:extLst>
          </p:cNvPr>
          <p:cNvGraphicFramePr>
            <a:graphicFrameLocks noGrp="1" noChangeAspect="1"/>
          </p:cNvGraphicFramePr>
          <p:nvPr>
            <p:ph sz="half" idx="1"/>
          </p:nvPr>
        </p:nvGraphicFramePr>
        <p:xfrm>
          <a:off x="13288963" y="17559338"/>
          <a:ext cx="4222750" cy="2532062"/>
        </p:xfrm>
        <a:graphic>
          <a:graphicData uri="http://schemas.openxmlformats.org/presentationml/2006/ole">
            <mc:AlternateContent xmlns:mc="http://schemas.openxmlformats.org/markup-compatibility/2006">
              <mc:Choice xmlns:v="urn:schemas-microsoft-com:vml" Requires="v">
                <p:oleObj name="Chart" r:id="rId5" imgW="3590849" imgH="2152726" progId="Excel.Chart.8">
                  <p:embed/>
                </p:oleObj>
              </mc:Choice>
              <mc:Fallback>
                <p:oleObj name="Chart" r:id="rId5" imgW="3590849" imgH="2152726" progId="Excel.Chart.8">
                  <p:embed/>
                  <p:pic>
                    <p:nvPicPr>
                      <p:cNvPr id="0"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88963" y="17559338"/>
                        <a:ext cx="4222750" cy="253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32" name="Text Box 14">
            <a:extLst>
              <a:ext uri="{FF2B5EF4-FFF2-40B4-BE49-F238E27FC236}">
                <a16:creationId xmlns:a16="http://schemas.microsoft.com/office/drawing/2014/main" id="{F249FC53-A367-4454-A861-4141093EFD70}"/>
              </a:ext>
            </a:extLst>
          </p:cNvPr>
          <p:cNvSpPr txBox="1">
            <a:spLocks noChangeArrowheads="1"/>
          </p:cNvSpPr>
          <p:nvPr/>
        </p:nvSpPr>
        <p:spPr bwMode="auto">
          <a:xfrm>
            <a:off x="1092200" y="4987925"/>
            <a:ext cx="10399713" cy="5181600"/>
          </a:xfrm>
          <a:prstGeom prst="rect">
            <a:avLst/>
          </a:prstGeom>
          <a:noFill/>
          <a:ln>
            <a:noFill/>
          </a:ln>
          <a:effectLst/>
          <a:extLst>
            <a:ext uri="{909E8E84-426E-40DD-AFC4-6F175D3DCCD1}">
              <a14:hiddenFill xmlns:a14="http://schemas.microsoft.com/office/drawing/2010/main">
                <a:solidFill>
                  <a:srgbClr val="97D8DA">
                    <a:alpha val="61176"/>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59011" tIns="35932" rIns="359011" bIns="71799">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spcBef>
                <a:spcPct val="0"/>
              </a:spcBef>
            </a:pPr>
            <a:r>
              <a:rPr lang="sv-SE" altLang="sv-SE" sz="4400" b="1">
                <a:solidFill>
                  <a:schemeClr val="tx1"/>
                </a:solidFill>
                <a:latin typeface="Mundo Sans" pitchFamily="34" charset="0"/>
              </a:rPr>
              <a:t>Slutsatsen först rubriker: 44 pt bold</a:t>
            </a:r>
            <a:endParaRPr lang="sv-SE" altLang="sv-SE" sz="4400" b="1" i="1">
              <a:solidFill>
                <a:schemeClr val="tx1"/>
              </a:solidFill>
              <a:latin typeface="Mundo Sans" pitchFamily="34" charset="0"/>
            </a:endParaRPr>
          </a:p>
          <a:p>
            <a:pPr eaLnBrk="1" hangingPunct="1"/>
            <a:r>
              <a:rPr lang="sv-SE" altLang="sv-SE">
                <a:solidFill>
                  <a:schemeClr val="tx1"/>
                </a:solidFill>
                <a:latin typeface="Mundo Sans" pitchFamily="34" charset="0"/>
              </a:rPr>
              <a:t>Syftet med en poster är att nå ut med ett budskap! Fånga läsarens intresse genom att börja med det viktigaste! (du har bara några sekunder på dig).  </a:t>
            </a:r>
            <a:br>
              <a:rPr lang="sv-SE" altLang="sv-SE">
                <a:solidFill>
                  <a:schemeClr val="tx1"/>
                </a:solidFill>
                <a:latin typeface="Mundo Sans" pitchFamily="34" charset="0"/>
              </a:rPr>
            </a:br>
            <a:r>
              <a:rPr lang="sv-SE" altLang="sv-SE">
                <a:solidFill>
                  <a:schemeClr val="tx1"/>
                </a:solidFill>
                <a:latin typeface="Mundo Sans" pitchFamily="34" charset="0"/>
              </a:rPr>
              <a:t>Presentera vad som har gjorts, av vem samt  resultat och slutsats. Fatta dig kort. För mycket text gör att budskapet går förlorat. Försök se till att Postern ger ett luftigt intryck.</a:t>
            </a:r>
          </a:p>
          <a:p>
            <a:pPr eaLnBrk="1" hangingPunct="1"/>
            <a:r>
              <a:rPr lang="sv-SE" altLang="sv-SE">
                <a:solidFill>
                  <a:schemeClr val="tx1"/>
                </a:solidFill>
                <a:latin typeface="Mundo Sans" pitchFamily="34" charset="0"/>
              </a:rPr>
              <a:t>Brödtext: 34 pt regular</a:t>
            </a:r>
          </a:p>
        </p:txBody>
      </p:sp>
      <p:sp>
        <p:nvSpPr>
          <p:cNvPr id="5133" name="Text Box 15">
            <a:extLst>
              <a:ext uri="{FF2B5EF4-FFF2-40B4-BE49-F238E27FC236}">
                <a16:creationId xmlns:a16="http://schemas.microsoft.com/office/drawing/2014/main" id="{B7C8D19D-5E84-4DB6-949B-462933B22CA5}"/>
              </a:ext>
            </a:extLst>
          </p:cNvPr>
          <p:cNvSpPr txBox="1">
            <a:spLocks noChangeArrowheads="1"/>
          </p:cNvSpPr>
          <p:nvPr/>
        </p:nvSpPr>
        <p:spPr bwMode="auto">
          <a:xfrm>
            <a:off x="13057188" y="4953000"/>
            <a:ext cx="10121900" cy="23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59011" tIns="71799" rIns="359011" bIns="71818">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r>
              <a:rPr lang="sv-SE" altLang="sv-SE" sz="4400" b="1">
                <a:latin typeface="Mundo Sans" pitchFamily="34" charset="0"/>
              </a:rPr>
              <a:t>Introduktion</a:t>
            </a:r>
            <a:r>
              <a:rPr lang="sv-SE" altLang="sv-SE" sz="4400">
                <a:latin typeface="Mundo Sans" pitchFamily="34" charset="0"/>
              </a:rPr>
              <a:t> </a:t>
            </a:r>
            <a:br>
              <a:rPr lang="sv-SE" altLang="sv-SE" sz="4400">
                <a:latin typeface="Mundo Sans" pitchFamily="34" charset="0"/>
              </a:rPr>
            </a:br>
            <a:r>
              <a:rPr lang="sv-SE" altLang="sv-SE">
                <a:latin typeface="Mundo Sans" pitchFamily="34" charset="0"/>
              </a:rPr>
              <a:t>Många posters är svårlästa. Viktiga resultat döljs ofta i för många ord. Försök inte få med allt! Var logisk – då är det lättare att följa budskapet. </a:t>
            </a:r>
          </a:p>
        </p:txBody>
      </p:sp>
      <p:sp>
        <p:nvSpPr>
          <p:cNvPr id="5134" name="Text Box 16">
            <a:extLst>
              <a:ext uri="{FF2B5EF4-FFF2-40B4-BE49-F238E27FC236}">
                <a16:creationId xmlns:a16="http://schemas.microsoft.com/office/drawing/2014/main" id="{589CF9DF-A48B-41EF-A37C-3D31D8CAAE41}"/>
              </a:ext>
            </a:extLst>
          </p:cNvPr>
          <p:cNvSpPr txBox="1">
            <a:spLocks noChangeArrowheads="1"/>
          </p:cNvSpPr>
          <p:nvPr/>
        </p:nvSpPr>
        <p:spPr bwMode="auto">
          <a:xfrm>
            <a:off x="13027025" y="10453688"/>
            <a:ext cx="10407650" cy="365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59011" tIns="71799" rIns="359011" bIns="179503">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r>
              <a:rPr lang="sv-SE" altLang="sv-SE" sz="4400" b="1">
                <a:latin typeface="Mundo Sans" pitchFamily="34" charset="0"/>
              </a:rPr>
              <a:t>Använd bilder</a:t>
            </a:r>
            <a:endParaRPr lang="en-US" altLang="sv-SE" sz="4400" b="1">
              <a:latin typeface="Mundo Sans" pitchFamily="34" charset="0"/>
            </a:endParaRPr>
          </a:p>
          <a:p>
            <a:pPr eaLnBrk="1" hangingPunct="1"/>
            <a:r>
              <a:rPr lang="sv-SE" altLang="sv-SE">
                <a:latin typeface="Mundo Sans" pitchFamily="34" charset="0"/>
              </a:rPr>
              <a:t>Med hjälp av illustrerande bilder kan du skala bort onödig text. Bilder fångar intresset! Har du inte bilder, är det absolut värt att lägga ner lite extra möda på att skaffa det.  På KI kan du få tillgång till  den medicinska bildbanken: Images MD. </a:t>
            </a:r>
            <a:endParaRPr lang="en-US" altLang="sv-SE">
              <a:latin typeface="Mundo Sans" pitchFamily="34" charset="0"/>
            </a:endParaRPr>
          </a:p>
        </p:txBody>
      </p:sp>
      <p:sp>
        <p:nvSpPr>
          <p:cNvPr id="5135" name="Text Box 17">
            <a:extLst>
              <a:ext uri="{FF2B5EF4-FFF2-40B4-BE49-F238E27FC236}">
                <a16:creationId xmlns:a16="http://schemas.microsoft.com/office/drawing/2014/main" id="{6044C721-3225-48B5-95B7-9F468294227A}"/>
              </a:ext>
            </a:extLst>
          </p:cNvPr>
          <p:cNvSpPr txBox="1">
            <a:spLocks noChangeArrowheads="1"/>
          </p:cNvSpPr>
          <p:nvPr/>
        </p:nvSpPr>
        <p:spPr bwMode="auto">
          <a:xfrm>
            <a:off x="13027025" y="7645400"/>
            <a:ext cx="10340975" cy="249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59011" tIns="71818" rIns="359011" bIns="71799">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r>
              <a:rPr lang="sv-SE" altLang="sv-SE" sz="4400" b="1">
                <a:latin typeface="Mundo Sans" pitchFamily="34" charset="0"/>
              </a:rPr>
              <a:t>Målet med postern</a:t>
            </a:r>
          </a:p>
          <a:p>
            <a:pPr eaLnBrk="1" hangingPunct="1"/>
            <a:r>
              <a:rPr lang="sv-SE" altLang="sv-SE">
                <a:latin typeface="Mundo Sans" pitchFamily="34" charset="0"/>
              </a:rPr>
              <a:t>Nå ut med budskapet! Väcka intresse, nyfikenhet och uppmärksamhet. Postern ska fungera som en annons och inte som en rapport. </a:t>
            </a:r>
            <a:endParaRPr lang="en-US" altLang="sv-SE">
              <a:latin typeface="Mundo Sans" pitchFamily="34" charset="0"/>
            </a:endParaRPr>
          </a:p>
        </p:txBody>
      </p:sp>
      <p:sp>
        <p:nvSpPr>
          <p:cNvPr id="5136" name="Text Box 18">
            <a:extLst>
              <a:ext uri="{FF2B5EF4-FFF2-40B4-BE49-F238E27FC236}">
                <a16:creationId xmlns:a16="http://schemas.microsoft.com/office/drawing/2014/main" id="{24312C00-4564-4BEB-B2C0-3D718B77724B}"/>
              </a:ext>
            </a:extLst>
          </p:cNvPr>
          <p:cNvSpPr txBox="1">
            <a:spLocks noChangeArrowheads="1"/>
          </p:cNvSpPr>
          <p:nvPr/>
        </p:nvSpPr>
        <p:spPr bwMode="auto">
          <a:xfrm>
            <a:off x="24628475" y="10018713"/>
            <a:ext cx="10523538" cy="420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59011" tIns="71818" rIns="359011" bIns="71818">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r>
              <a:rPr lang="sv-SE" altLang="sv-SE" sz="4400" b="1">
                <a:solidFill>
                  <a:schemeClr val="tx1"/>
                </a:solidFill>
                <a:latin typeface="Mundo Sans" pitchFamily="34" charset="0"/>
              </a:rPr>
              <a:t>Tips:</a:t>
            </a:r>
            <a:r>
              <a:rPr lang="sv-SE" altLang="sv-SE" sz="4600">
                <a:solidFill>
                  <a:schemeClr val="tx1"/>
                </a:solidFill>
                <a:latin typeface="Mundo Sans" pitchFamily="34" charset="0"/>
              </a:rPr>
              <a:t> </a:t>
            </a:r>
            <a:endParaRPr lang="en-US" altLang="sv-SE" sz="4600">
              <a:solidFill>
                <a:schemeClr val="tx1"/>
              </a:solidFill>
              <a:latin typeface="Mundo Sans" pitchFamily="34" charset="0"/>
            </a:endParaRPr>
          </a:p>
          <a:p>
            <a:pPr eaLnBrk="1" hangingPunct="1"/>
            <a:r>
              <a:rPr lang="sv-SE" altLang="sv-SE">
                <a:solidFill>
                  <a:schemeClr val="tx1"/>
                </a:solidFill>
                <a:latin typeface="Mundo Sans" pitchFamily="34" charset="0"/>
              </a:rPr>
              <a:t>Om en poster ska kunna läsas stående på håll bör bokstäverna vara centimeterhöga och typsnittet utan klackar tex. KIs typsnitt - Mundo Sans, alternativt </a:t>
            </a:r>
            <a:r>
              <a:rPr lang="sv-SE" altLang="sv-SE">
                <a:solidFill>
                  <a:schemeClr val="tx1"/>
                </a:solidFill>
              </a:rPr>
              <a:t>Arial som finns i alla datorer.</a:t>
            </a:r>
            <a:endParaRPr lang="sv-SE" altLang="sv-SE">
              <a:solidFill>
                <a:schemeClr val="tx1"/>
              </a:solidFill>
              <a:latin typeface="Mundo Sans" pitchFamily="34" charset="0"/>
            </a:endParaRPr>
          </a:p>
          <a:p>
            <a:pPr eaLnBrk="1" hangingPunct="1"/>
            <a:r>
              <a:rPr lang="sv-SE" altLang="sv-SE">
                <a:solidFill>
                  <a:schemeClr val="tx1"/>
                </a:solidFill>
                <a:latin typeface="Mundo Sans" pitchFamily="34" charset="0"/>
              </a:rPr>
              <a:t>Vänsterställd text är mest lättläst, max 45 nedslag per rad och  4-6 rader per textstycke. </a:t>
            </a:r>
            <a:endParaRPr lang="en-US" altLang="sv-SE">
              <a:solidFill>
                <a:schemeClr val="tx1"/>
              </a:solidFill>
              <a:latin typeface="Mundo Sans" pitchFamily="34" charset="0"/>
            </a:endParaRPr>
          </a:p>
        </p:txBody>
      </p:sp>
      <p:sp>
        <p:nvSpPr>
          <p:cNvPr id="5137" name="Rectangle 19">
            <a:extLst>
              <a:ext uri="{FF2B5EF4-FFF2-40B4-BE49-F238E27FC236}">
                <a16:creationId xmlns:a16="http://schemas.microsoft.com/office/drawing/2014/main" id="{D13EEFEF-BB8A-421C-90CD-D8379DCF52C3}"/>
              </a:ext>
            </a:extLst>
          </p:cNvPr>
          <p:cNvSpPr>
            <a:spLocks noChangeArrowheads="1"/>
          </p:cNvSpPr>
          <p:nvPr/>
        </p:nvSpPr>
        <p:spPr bwMode="auto">
          <a:xfrm>
            <a:off x="24628475" y="14627225"/>
            <a:ext cx="10523538"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8718" tIns="174344" rIns="348718" bIns="174344"/>
          <a:lstStyle>
            <a:lvl1pPr defTabSz="3497263">
              <a:spcBef>
                <a:spcPct val="20000"/>
              </a:spcBef>
              <a:buChar char="•"/>
              <a:defRPr sz="5400" b="1">
                <a:solidFill>
                  <a:schemeClr val="tx1"/>
                </a:solidFill>
                <a:latin typeface="Century Gothic" panose="020B0502020202020204" pitchFamily="34" charset="0"/>
              </a:defRPr>
            </a:lvl1pPr>
            <a:lvl2pPr marL="1749425" indent="-1092200" defTabSz="3497263">
              <a:spcBef>
                <a:spcPct val="20000"/>
              </a:spcBef>
              <a:buChar char="–"/>
              <a:defRPr sz="3800">
                <a:solidFill>
                  <a:schemeClr val="tx1"/>
                </a:solidFill>
                <a:latin typeface="Arial" panose="020B0604020202020204" pitchFamily="34" charset="0"/>
              </a:defRPr>
            </a:lvl2pPr>
            <a:lvl3pPr marL="3497263" indent="-868363" defTabSz="3497263">
              <a:spcBef>
                <a:spcPct val="20000"/>
              </a:spcBef>
              <a:buChar char="•"/>
              <a:defRPr sz="2700" i="1">
                <a:solidFill>
                  <a:schemeClr val="tx1"/>
                </a:solidFill>
                <a:latin typeface="Arial" panose="020B0604020202020204" pitchFamily="34" charset="0"/>
              </a:defRPr>
            </a:lvl3pPr>
            <a:lvl4pPr marL="5240338" indent="-881063" defTabSz="3497263">
              <a:spcBef>
                <a:spcPct val="20000"/>
              </a:spcBef>
              <a:buChar char="–"/>
              <a:defRPr sz="7700">
                <a:solidFill>
                  <a:schemeClr val="tx1"/>
                </a:solidFill>
                <a:latin typeface="Arial" panose="020B0604020202020204" pitchFamily="34" charset="0"/>
              </a:defRPr>
            </a:lvl4pPr>
            <a:lvl5pPr marL="6989763" indent="-873125" defTabSz="3497263">
              <a:spcBef>
                <a:spcPct val="20000"/>
              </a:spcBef>
              <a:buChar char="»"/>
              <a:defRPr sz="7700">
                <a:solidFill>
                  <a:schemeClr val="tx1"/>
                </a:solidFill>
                <a:latin typeface="Arial" panose="020B0604020202020204" pitchFamily="34" charset="0"/>
              </a:defRPr>
            </a:lvl5pPr>
            <a:lvl6pPr marL="74469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6pPr>
            <a:lvl7pPr marL="79041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7pPr>
            <a:lvl8pPr marL="83613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8pPr>
            <a:lvl9pPr marL="88185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9pPr>
          </a:lstStyle>
          <a:p>
            <a:pPr eaLnBrk="1" hangingPunct="1">
              <a:buFontTx/>
              <a:buNone/>
            </a:pPr>
            <a:r>
              <a:rPr lang="sv-SE" altLang="sv-SE" sz="4400">
                <a:solidFill>
                  <a:srgbClr val="000000"/>
                </a:solidFill>
                <a:latin typeface="Mundo Sans" pitchFamily="34" charset="0"/>
              </a:rPr>
              <a:t>Kompletterande handouts</a:t>
            </a:r>
            <a:endParaRPr lang="en-US" altLang="sv-SE" sz="4400">
              <a:solidFill>
                <a:srgbClr val="000000"/>
              </a:solidFill>
              <a:latin typeface="Mundo Sans" pitchFamily="34" charset="0"/>
            </a:endParaRPr>
          </a:p>
          <a:p>
            <a:pPr eaLnBrk="1" hangingPunct="1">
              <a:spcBef>
                <a:spcPct val="0"/>
              </a:spcBef>
              <a:buFontTx/>
              <a:buNone/>
            </a:pPr>
            <a:r>
              <a:rPr lang="sv-SE" altLang="sv-SE" sz="3400" b="0">
                <a:solidFill>
                  <a:srgbClr val="000000"/>
                </a:solidFill>
                <a:latin typeface="Mundo Sans" pitchFamily="34" charset="0"/>
              </a:rPr>
              <a:t>Skriv ett mer ”matnyttigt” material (paper) som du kan ge ut som hand-outs där du presenterar mer detaljerad information, bakgrund, metod och dylikt att ta med hem och läsa.</a:t>
            </a:r>
          </a:p>
        </p:txBody>
      </p:sp>
      <p:sp>
        <p:nvSpPr>
          <p:cNvPr id="5138" name="Rectangle 22">
            <a:extLst>
              <a:ext uri="{FF2B5EF4-FFF2-40B4-BE49-F238E27FC236}">
                <a16:creationId xmlns:a16="http://schemas.microsoft.com/office/drawing/2014/main" id="{04E32C61-3261-4864-9AE3-397C33F5C279}"/>
              </a:ext>
            </a:extLst>
          </p:cNvPr>
          <p:cNvSpPr>
            <a:spLocks noChangeArrowheads="1"/>
          </p:cNvSpPr>
          <p:nvPr/>
        </p:nvSpPr>
        <p:spPr bwMode="auto">
          <a:xfrm>
            <a:off x="12974638" y="20000913"/>
            <a:ext cx="8150225"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59129" tIns="179561" rIns="359129" bIns="179561"/>
          <a:lstStyle>
            <a:lvl1pPr defTabSz="3497263">
              <a:spcBef>
                <a:spcPct val="20000"/>
              </a:spcBef>
              <a:buChar char="•"/>
              <a:defRPr sz="5400" b="1">
                <a:solidFill>
                  <a:schemeClr val="tx1"/>
                </a:solidFill>
                <a:latin typeface="Century Gothic" panose="020B0502020202020204" pitchFamily="34" charset="0"/>
              </a:defRPr>
            </a:lvl1pPr>
            <a:lvl2pPr marL="1749425" indent="-1092200" defTabSz="3497263">
              <a:spcBef>
                <a:spcPct val="20000"/>
              </a:spcBef>
              <a:buChar char="–"/>
              <a:defRPr sz="3800">
                <a:solidFill>
                  <a:schemeClr val="tx1"/>
                </a:solidFill>
                <a:latin typeface="Arial" panose="020B0604020202020204" pitchFamily="34" charset="0"/>
              </a:defRPr>
            </a:lvl2pPr>
            <a:lvl3pPr marL="3497263" indent="-868363" defTabSz="3497263">
              <a:spcBef>
                <a:spcPct val="20000"/>
              </a:spcBef>
              <a:buChar char="•"/>
              <a:defRPr sz="2700" i="1">
                <a:solidFill>
                  <a:schemeClr val="tx1"/>
                </a:solidFill>
                <a:latin typeface="Arial" panose="020B0604020202020204" pitchFamily="34" charset="0"/>
              </a:defRPr>
            </a:lvl3pPr>
            <a:lvl4pPr marL="5240338" indent="-881063" defTabSz="3497263">
              <a:spcBef>
                <a:spcPct val="20000"/>
              </a:spcBef>
              <a:buChar char="–"/>
              <a:defRPr sz="7700">
                <a:solidFill>
                  <a:schemeClr val="tx1"/>
                </a:solidFill>
                <a:latin typeface="Arial" panose="020B0604020202020204" pitchFamily="34" charset="0"/>
              </a:defRPr>
            </a:lvl4pPr>
            <a:lvl5pPr marL="6989763" indent="-873125" defTabSz="3497263">
              <a:spcBef>
                <a:spcPct val="20000"/>
              </a:spcBef>
              <a:buChar char="»"/>
              <a:defRPr sz="7700">
                <a:solidFill>
                  <a:schemeClr val="tx1"/>
                </a:solidFill>
                <a:latin typeface="Arial" panose="020B0604020202020204" pitchFamily="34" charset="0"/>
              </a:defRPr>
            </a:lvl5pPr>
            <a:lvl6pPr marL="74469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6pPr>
            <a:lvl7pPr marL="79041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7pPr>
            <a:lvl8pPr marL="83613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8pPr>
            <a:lvl9pPr marL="8818563" indent="-873125" defTabSz="3497263" eaLnBrk="0" fontAlgn="base" hangingPunct="0">
              <a:spcBef>
                <a:spcPct val="20000"/>
              </a:spcBef>
              <a:spcAft>
                <a:spcPct val="0"/>
              </a:spcAft>
              <a:buChar char="»"/>
              <a:defRPr sz="7700">
                <a:solidFill>
                  <a:schemeClr val="tx1"/>
                </a:solidFill>
                <a:latin typeface="Arial" panose="020B0604020202020204" pitchFamily="34" charset="0"/>
              </a:defRPr>
            </a:lvl9pPr>
          </a:lstStyle>
          <a:p>
            <a:pPr eaLnBrk="1" hangingPunct="1">
              <a:spcBef>
                <a:spcPct val="0"/>
              </a:spcBef>
              <a:buFontTx/>
              <a:buNone/>
            </a:pPr>
            <a:r>
              <a:rPr lang="sv-SE" altLang="sv-SE" sz="2800" b="0">
                <a:solidFill>
                  <a:srgbClr val="000000"/>
                </a:solidFill>
                <a:latin typeface="Mundo Sans" pitchFamily="34" charset="0"/>
              </a:rPr>
              <a:t>Skriv alltid förklarande bildtexter. 28pt regular	</a:t>
            </a:r>
            <a:endParaRPr lang="en-US" altLang="sv-SE" sz="2800" b="0">
              <a:solidFill>
                <a:srgbClr val="000000"/>
              </a:solidFill>
              <a:latin typeface="Mundo Sans" pitchFamily="34" charset="0"/>
            </a:endParaRPr>
          </a:p>
          <a:p>
            <a:pPr eaLnBrk="1" hangingPunct="1">
              <a:spcBef>
                <a:spcPct val="0"/>
              </a:spcBef>
              <a:buFontTx/>
              <a:buNone/>
            </a:pPr>
            <a:endParaRPr lang="sv-SE" altLang="sv-SE" sz="2800" b="0">
              <a:solidFill>
                <a:srgbClr val="000000"/>
              </a:solidFill>
              <a:latin typeface="Mundo Sans" pitchFamily="34" charset="0"/>
            </a:endParaRPr>
          </a:p>
        </p:txBody>
      </p:sp>
      <p:sp>
        <p:nvSpPr>
          <p:cNvPr id="5139" name="Rectangle 32">
            <a:extLst>
              <a:ext uri="{FF2B5EF4-FFF2-40B4-BE49-F238E27FC236}">
                <a16:creationId xmlns:a16="http://schemas.microsoft.com/office/drawing/2014/main" id="{C81E5658-1296-47DC-8267-D5FB82E4D415}"/>
              </a:ext>
            </a:extLst>
          </p:cNvPr>
          <p:cNvSpPr>
            <a:spLocks noChangeArrowheads="1"/>
          </p:cNvSpPr>
          <p:nvPr/>
        </p:nvSpPr>
        <p:spPr bwMode="auto">
          <a:xfrm>
            <a:off x="24144288" y="18343563"/>
            <a:ext cx="11418887" cy="2487612"/>
          </a:xfrm>
          <a:prstGeom prst="rect">
            <a:avLst/>
          </a:prstGeom>
          <a:solidFill>
            <a:srgbClr val="DDDDDD"/>
          </a:solidFill>
          <a:ln>
            <a:noFill/>
          </a:ln>
          <a:effectLst/>
          <a:extLst>
            <a:ext uri="{91240B29-F687-4F45-9708-019B960494DF}">
              <a14:hiddenLine xmlns:a14="http://schemas.microsoft.com/office/drawing/2010/main" w="9525" algn="ctr">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72000" rIns="360000" bIns="180000" anchor="ctr">
            <a:spAutoFit/>
          </a:bodyPr>
          <a:lstStyle>
            <a:lvl1pPr>
              <a:spcBef>
                <a:spcPct val="20000"/>
              </a:spcBef>
              <a:defRPr sz="3400">
                <a:solidFill>
                  <a:srgbClr val="000000"/>
                </a:solidFill>
                <a:latin typeface="Arial" panose="020B0604020202020204" pitchFamily="34" charset="0"/>
              </a:defRPr>
            </a:lvl1pPr>
            <a:lvl2pPr marL="742950" indent="-285750">
              <a:spcBef>
                <a:spcPct val="20000"/>
              </a:spcBef>
              <a:defRPr sz="3400">
                <a:solidFill>
                  <a:srgbClr val="000000"/>
                </a:solidFill>
                <a:latin typeface="Arial" panose="020B0604020202020204" pitchFamily="34" charset="0"/>
              </a:defRPr>
            </a:lvl2pPr>
            <a:lvl3pPr marL="1143000" indent="-228600">
              <a:spcBef>
                <a:spcPct val="20000"/>
              </a:spcBef>
              <a:defRPr sz="3400">
                <a:solidFill>
                  <a:srgbClr val="000000"/>
                </a:solidFill>
                <a:latin typeface="Arial" panose="020B0604020202020204" pitchFamily="34" charset="0"/>
              </a:defRPr>
            </a:lvl3pPr>
            <a:lvl4pPr marL="1600200" indent="-228600">
              <a:spcBef>
                <a:spcPct val="20000"/>
              </a:spcBef>
              <a:defRPr sz="3400">
                <a:solidFill>
                  <a:srgbClr val="000000"/>
                </a:solidFill>
                <a:latin typeface="Arial" panose="020B0604020202020204" pitchFamily="34" charset="0"/>
              </a:defRPr>
            </a:lvl4pPr>
            <a:lvl5pPr marL="2057400" indent="-228600">
              <a:spcBef>
                <a:spcPct val="20000"/>
              </a:spcBef>
              <a:defRPr sz="3400">
                <a:solidFill>
                  <a:srgbClr val="000000"/>
                </a:solidFill>
                <a:latin typeface="Arial" panose="020B0604020202020204" pitchFamily="34" charset="0"/>
              </a:defRPr>
            </a:lvl5pPr>
            <a:lvl6pPr marL="2514600" indent="-228600" eaLnBrk="0" fontAlgn="base" hangingPunct="0">
              <a:spcBef>
                <a:spcPct val="20000"/>
              </a:spcBef>
              <a:spcAft>
                <a:spcPct val="0"/>
              </a:spcAft>
              <a:defRPr sz="3400">
                <a:solidFill>
                  <a:srgbClr val="000000"/>
                </a:solidFill>
                <a:latin typeface="Arial" panose="020B0604020202020204" pitchFamily="34" charset="0"/>
              </a:defRPr>
            </a:lvl6pPr>
            <a:lvl7pPr marL="2971800" indent="-228600" eaLnBrk="0" fontAlgn="base" hangingPunct="0">
              <a:spcBef>
                <a:spcPct val="20000"/>
              </a:spcBef>
              <a:spcAft>
                <a:spcPct val="0"/>
              </a:spcAft>
              <a:defRPr sz="3400">
                <a:solidFill>
                  <a:srgbClr val="000000"/>
                </a:solidFill>
                <a:latin typeface="Arial" panose="020B0604020202020204" pitchFamily="34" charset="0"/>
              </a:defRPr>
            </a:lvl7pPr>
            <a:lvl8pPr marL="3429000" indent="-228600" eaLnBrk="0" fontAlgn="base" hangingPunct="0">
              <a:spcBef>
                <a:spcPct val="20000"/>
              </a:spcBef>
              <a:spcAft>
                <a:spcPct val="0"/>
              </a:spcAft>
              <a:defRPr sz="3400">
                <a:solidFill>
                  <a:srgbClr val="000000"/>
                </a:solidFill>
                <a:latin typeface="Arial" panose="020B0604020202020204" pitchFamily="34" charset="0"/>
              </a:defRPr>
            </a:lvl8pPr>
            <a:lvl9pPr marL="3886200" indent="-22860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endParaRPr lang="sv-SE" altLang="sv-SE"/>
          </a:p>
        </p:txBody>
      </p:sp>
      <p:sp>
        <p:nvSpPr>
          <p:cNvPr id="5140" name="Text Box 23">
            <a:extLst>
              <a:ext uri="{FF2B5EF4-FFF2-40B4-BE49-F238E27FC236}">
                <a16:creationId xmlns:a16="http://schemas.microsoft.com/office/drawing/2014/main" id="{5E84BBB6-86E0-4768-854F-34FBDBA3EC96}"/>
              </a:ext>
            </a:extLst>
          </p:cNvPr>
          <p:cNvSpPr txBox="1">
            <a:spLocks noChangeArrowheads="1"/>
          </p:cNvSpPr>
          <p:nvPr/>
        </p:nvSpPr>
        <p:spPr bwMode="auto">
          <a:xfrm>
            <a:off x="1176338" y="3343275"/>
            <a:ext cx="32164337" cy="67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59359" tIns="71864" rIns="359359" bIns="179679">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r>
              <a:rPr lang="sv-SE" altLang="sv-SE" sz="2800">
                <a:solidFill>
                  <a:schemeClr val="tx1"/>
                </a:solidFill>
                <a:latin typeface="Mundo Sans" pitchFamily="34" charset="0"/>
              </a:rPr>
              <a:t>Författarens för – och efternamn 28pt regular</a:t>
            </a:r>
            <a:endParaRPr lang="en-US" altLang="sv-SE" sz="2800">
              <a:solidFill>
                <a:schemeClr val="tx1"/>
              </a:solidFill>
              <a:latin typeface="Mundo Sans" pitchFamily="34" charset="0"/>
            </a:endParaRPr>
          </a:p>
        </p:txBody>
      </p:sp>
      <p:graphicFrame>
        <p:nvGraphicFramePr>
          <p:cNvPr id="5141" name="Object 29">
            <a:extLst>
              <a:ext uri="{FF2B5EF4-FFF2-40B4-BE49-F238E27FC236}">
                <a16:creationId xmlns:a16="http://schemas.microsoft.com/office/drawing/2014/main" id="{73D567CF-ED8C-448E-BE57-BC2EB5190A50}"/>
              </a:ext>
            </a:extLst>
          </p:cNvPr>
          <p:cNvGraphicFramePr>
            <a:graphicFrameLocks noGrp="1" noChangeAspect="1"/>
          </p:cNvGraphicFramePr>
          <p:nvPr>
            <p:ph sz="half" idx="2"/>
          </p:nvPr>
        </p:nvGraphicFramePr>
        <p:xfrm>
          <a:off x="18040350" y="17559338"/>
          <a:ext cx="4222750" cy="2532062"/>
        </p:xfrm>
        <a:graphic>
          <a:graphicData uri="http://schemas.openxmlformats.org/presentationml/2006/ole">
            <mc:AlternateContent xmlns:mc="http://schemas.openxmlformats.org/markup-compatibility/2006">
              <mc:Choice xmlns:v="urn:schemas-microsoft-com:vml" Requires="v">
                <p:oleObj name="Chart" r:id="rId7" imgW="3590849" imgH="2152726" progId="Excel.Chart.8">
                  <p:embed/>
                </p:oleObj>
              </mc:Choice>
              <mc:Fallback>
                <p:oleObj name="Chart" r:id="rId7" imgW="3590849" imgH="2152726" progId="Excel.Chart.8">
                  <p:embed/>
                  <p:pic>
                    <p:nvPicPr>
                      <p:cNvPr id="0"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40350" y="17559338"/>
                        <a:ext cx="4222750" cy="253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42" name="Text Box 20">
            <a:extLst>
              <a:ext uri="{FF2B5EF4-FFF2-40B4-BE49-F238E27FC236}">
                <a16:creationId xmlns:a16="http://schemas.microsoft.com/office/drawing/2014/main" id="{6B3EA6E6-2CC1-4FFA-BE02-C4AD989CC7A5}"/>
              </a:ext>
            </a:extLst>
          </p:cNvPr>
          <p:cNvSpPr txBox="1">
            <a:spLocks noChangeArrowheads="1"/>
          </p:cNvSpPr>
          <p:nvPr/>
        </p:nvSpPr>
        <p:spPr bwMode="auto">
          <a:xfrm>
            <a:off x="24926925" y="18680113"/>
            <a:ext cx="7573963"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D4096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799" tIns="71799" rIns="71799" bIns="71799">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r>
              <a:rPr lang="sv-SE" altLang="sv-SE">
                <a:solidFill>
                  <a:schemeClr val="tx1"/>
                </a:solidFill>
                <a:latin typeface="Mundo Sans" pitchFamily="34" charset="0"/>
              </a:rPr>
              <a:t>Avsluta med en vink om vad som är på gång framöver i din forskning. Lägg gärna till en bild på dig själv.</a:t>
            </a:r>
          </a:p>
        </p:txBody>
      </p:sp>
      <p:sp>
        <p:nvSpPr>
          <p:cNvPr id="5143" name="Text Box 41">
            <a:extLst>
              <a:ext uri="{FF2B5EF4-FFF2-40B4-BE49-F238E27FC236}">
                <a16:creationId xmlns:a16="http://schemas.microsoft.com/office/drawing/2014/main" id="{1AA20E59-97B3-4661-B73E-18249836039F}"/>
              </a:ext>
            </a:extLst>
          </p:cNvPr>
          <p:cNvSpPr txBox="1">
            <a:spLocks noChangeArrowheads="1"/>
          </p:cNvSpPr>
          <p:nvPr/>
        </p:nvSpPr>
        <p:spPr bwMode="auto">
          <a:xfrm>
            <a:off x="13011150" y="14276388"/>
            <a:ext cx="10423525" cy="312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59011" tIns="71799" rIns="359011" bIns="179503">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r>
              <a:rPr lang="sv-SE" altLang="sv-SE" sz="4400" b="1">
                <a:latin typeface="Mundo Sans" pitchFamily="34" charset="0"/>
              </a:rPr>
              <a:t>Layout, fotografering och utskrift</a:t>
            </a:r>
            <a:endParaRPr lang="en-US" altLang="sv-SE" sz="4400" b="1">
              <a:latin typeface="Mundo Sans" pitchFamily="34" charset="0"/>
            </a:endParaRPr>
          </a:p>
          <a:p>
            <a:pPr eaLnBrk="1" hangingPunct="1"/>
            <a:r>
              <a:rPr lang="sv-SE" altLang="sv-SE">
                <a:latin typeface="Mundo Sans" pitchFamily="34" charset="0"/>
              </a:rPr>
              <a:t>Kontakta </a:t>
            </a:r>
            <a:r>
              <a:rPr lang="sv-SE" altLang="sv-SE">
                <a:latin typeface="Mundo Sans" pitchFamily="34" charset="0"/>
                <a:hlinkClick r:id="rId8"/>
              </a:rPr>
              <a:t>Mediabyrån</a:t>
            </a:r>
            <a:r>
              <a:rPr lang="sv-SE" altLang="sv-SE">
                <a:latin typeface="Mundo Sans" pitchFamily="34" charset="0"/>
              </a:rPr>
              <a:t> på Universitetsbiblioteket för hjälp med layout och bildhantering. För utskrift och professionell fotografering kontakta </a:t>
            </a:r>
            <a:r>
              <a:rPr lang="sv-SE" altLang="sv-SE">
                <a:latin typeface="Mundo Sans" pitchFamily="34" charset="0"/>
                <a:hlinkClick r:id="rId9"/>
              </a:rPr>
              <a:t>Bildmakarna.</a:t>
            </a:r>
            <a:r>
              <a:rPr lang="sv-SE" altLang="sv-SE">
                <a:latin typeface="Mundo Sans" pitchFamily="34" charset="0"/>
              </a:rPr>
              <a:t> För mer </a:t>
            </a:r>
            <a:r>
              <a:rPr lang="sv-SE" altLang="sv-SE">
                <a:solidFill>
                  <a:schemeClr val="tx1"/>
                </a:solidFill>
                <a:latin typeface="Mundo Sans" pitchFamily="34" charset="0"/>
              </a:rPr>
              <a:t>information: </a:t>
            </a:r>
            <a:r>
              <a:rPr lang="sv-SE" altLang="sv-SE">
                <a:solidFill>
                  <a:schemeClr val="tx1"/>
                </a:solidFill>
                <a:latin typeface="Mundo Sans" pitchFamily="34" charset="0"/>
                <a:hlinkClick r:id="rId9"/>
              </a:rPr>
              <a:t>www.bildmakarna.kib.ki.se</a:t>
            </a:r>
            <a:r>
              <a:rPr lang="sv-SE" altLang="sv-SE">
                <a:solidFill>
                  <a:schemeClr val="tx1"/>
                </a:solidFill>
                <a:latin typeface="Mundo Sans" pitchFamily="34" charset="0"/>
              </a:rPr>
              <a:t>  </a:t>
            </a:r>
            <a:r>
              <a:rPr lang="sv-SE" altLang="sv-SE">
                <a:solidFill>
                  <a:schemeClr val="tx1"/>
                </a:solidFill>
              </a:rPr>
              <a:t> </a:t>
            </a:r>
            <a:endParaRPr lang="en-US" altLang="sv-SE">
              <a:latin typeface="Mundo Sans" pitchFamily="34" charset="0"/>
            </a:endParaRPr>
          </a:p>
        </p:txBody>
      </p:sp>
      <p:pic>
        <p:nvPicPr>
          <p:cNvPr id="5144" name="Picture 42" descr="peter">
            <a:extLst>
              <a:ext uri="{FF2B5EF4-FFF2-40B4-BE49-F238E27FC236}">
                <a16:creationId xmlns:a16="http://schemas.microsoft.com/office/drawing/2014/main" id="{B8846ACF-39D0-4B30-9FD6-FDDFEE46EB0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769300" y="18375313"/>
            <a:ext cx="1763713" cy="2435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145" name="Rectangle 10">
            <a:extLst>
              <a:ext uri="{FF2B5EF4-FFF2-40B4-BE49-F238E27FC236}">
                <a16:creationId xmlns:a16="http://schemas.microsoft.com/office/drawing/2014/main" id="{2EE9AE28-C417-41D1-AC25-692279F37893}"/>
              </a:ext>
            </a:extLst>
          </p:cNvPr>
          <p:cNvSpPr>
            <a:spLocks noChangeArrowheads="1"/>
          </p:cNvSpPr>
          <p:nvPr/>
        </p:nvSpPr>
        <p:spPr bwMode="auto">
          <a:xfrm>
            <a:off x="12942888" y="22058313"/>
            <a:ext cx="6683375" cy="297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59129" tIns="359129" rIns="359129" bIns="359129">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r>
              <a:rPr lang="sv-SE" altLang="sv-SE" sz="1800" b="1">
                <a:solidFill>
                  <a:schemeClr val="tx1"/>
                </a:solidFill>
                <a:latin typeface="Mundo Sans" pitchFamily="34" charset="0"/>
              </a:rPr>
              <a:t>Karolinska Institutet</a:t>
            </a:r>
            <a:r>
              <a:rPr lang="sv-SE" altLang="sv-SE" sz="1800">
                <a:solidFill>
                  <a:schemeClr val="tx1"/>
                </a:solidFill>
                <a:latin typeface="Mundo Sans" pitchFamily="34" charset="0"/>
              </a:rPr>
              <a:t> (18pt bold/regular)</a:t>
            </a:r>
          </a:p>
          <a:p>
            <a:pPr eaLnBrk="1" hangingPunct="1"/>
            <a:r>
              <a:rPr lang="sv-SE" altLang="sv-SE" sz="1800">
                <a:solidFill>
                  <a:schemeClr val="tx1"/>
                </a:solidFill>
              </a:rPr>
              <a:t>Namn Efternamn</a:t>
            </a:r>
          </a:p>
          <a:p>
            <a:pPr eaLnBrk="1" hangingPunct="1"/>
            <a:r>
              <a:rPr lang="sv-SE" altLang="sv-SE" sz="1800">
                <a:solidFill>
                  <a:schemeClr val="tx1"/>
                </a:solidFill>
              </a:rPr>
              <a:t>Titel •</a:t>
            </a:r>
            <a:r>
              <a:rPr lang="sv-SE" altLang="sv-SE" sz="1800"/>
              <a:t> </a:t>
            </a:r>
            <a:r>
              <a:rPr lang="sv-SE" altLang="sv-SE" sz="1800">
                <a:solidFill>
                  <a:schemeClr val="tx1"/>
                </a:solidFill>
              </a:rPr>
              <a:t>Avdelning</a:t>
            </a:r>
          </a:p>
          <a:p>
            <a:pPr eaLnBrk="1" hangingPunct="1"/>
            <a:r>
              <a:rPr lang="sv-SE" altLang="sv-SE" sz="1800">
                <a:solidFill>
                  <a:schemeClr val="tx1"/>
                </a:solidFill>
              </a:rPr>
              <a:t>Besöksadress </a:t>
            </a:r>
            <a:r>
              <a:rPr lang="sv-SE" altLang="sv-SE" sz="1800">
                <a:solidFill>
                  <a:schemeClr val="tx1"/>
                </a:solidFill>
                <a:cs typeface="Arial" panose="020B0604020202020204" pitchFamily="34" charset="0"/>
              </a:rPr>
              <a:t>•</a:t>
            </a:r>
            <a:r>
              <a:rPr lang="sv-SE" altLang="sv-SE" sz="1800">
                <a:solidFill>
                  <a:schemeClr val="tx1"/>
                </a:solidFill>
              </a:rPr>
              <a:t> Postadress</a:t>
            </a:r>
          </a:p>
          <a:p>
            <a:pPr eaLnBrk="1" hangingPunct="1"/>
            <a:r>
              <a:rPr lang="sv-SE" altLang="sv-SE" sz="1800">
                <a:solidFill>
                  <a:schemeClr val="tx1"/>
                </a:solidFill>
              </a:rPr>
              <a:t>E-post: Fornamn.efternamn@.ki.se</a:t>
            </a:r>
            <a:r>
              <a:rPr lang="sv-SE" altLang="sv-SE" sz="1800"/>
              <a:t> 	 </a:t>
            </a:r>
          </a:p>
          <a:p>
            <a:pPr eaLnBrk="1" hangingPunct="1"/>
            <a:r>
              <a:rPr lang="sv-SE" altLang="sv-SE" sz="1800">
                <a:solidFill>
                  <a:schemeClr val="tx1"/>
                </a:solidFill>
              </a:rPr>
              <a:t>Telefon: 08-524 863 29, Fax: 08-000 000 00</a:t>
            </a:r>
            <a:r>
              <a:rPr lang="sv-SE" altLang="sv-SE" sz="1800"/>
              <a:t> </a:t>
            </a:r>
          </a:p>
          <a:p>
            <a:pPr eaLnBrk="1" hangingPunct="1"/>
            <a:r>
              <a:rPr lang="sv-SE" altLang="sv-SE" sz="1800">
                <a:solidFill>
                  <a:schemeClr val="tx1"/>
                </a:solidFill>
                <a:latin typeface="Mundo Sans" pitchFamily="34" charset="0"/>
              </a:rPr>
              <a:t>webbsida: </a:t>
            </a:r>
            <a:r>
              <a:rPr lang="sv-SE" altLang="sv-SE" sz="1800" i="1">
                <a:solidFill>
                  <a:schemeClr val="tx1"/>
                </a:solidFill>
                <a:latin typeface="Mundo Sans" pitchFamily="34" charset="0"/>
              </a:rPr>
              <a:t>mediabyran.kib.ki.se</a:t>
            </a:r>
          </a:p>
        </p:txBody>
      </p:sp>
      <p:sp>
        <p:nvSpPr>
          <p:cNvPr id="5146" name="Rectangle 51">
            <a:extLst>
              <a:ext uri="{FF2B5EF4-FFF2-40B4-BE49-F238E27FC236}">
                <a16:creationId xmlns:a16="http://schemas.microsoft.com/office/drawing/2014/main" id="{F4BFE41C-9D6F-4F3E-957F-538CDAD17E88}"/>
              </a:ext>
            </a:extLst>
          </p:cNvPr>
          <p:cNvSpPr>
            <a:spLocks noChangeArrowheads="1"/>
          </p:cNvSpPr>
          <p:nvPr/>
        </p:nvSpPr>
        <p:spPr bwMode="auto">
          <a:xfrm>
            <a:off x="18464213" y="22055138"/>
            <a:ext cx="6224587" cy="297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59129" tIns="359129" rIns="359129" bIns="359129">
            <a:spAutoFit/>
          </a:bodyPr>
          <a:lstStyle>
            <a:lvl1pPr defTabSz="704850">
              <a:spcBef>
                <a:spcPct val="20000"/>
              </a:spcBef>
              <a:defRPr sz="3400">
                <a:solidFill>
                  <a:srgbClr val="000000"/>
                </a:solidFill>
                <a:latin typeface="Arial" panose="020B0604020202020204" pitchFamily="34" charset="0"/>
              </a:defRPr>
            </a:lvl1pPr>
            <a:lvl2pPr marL="742950" indent="-285750" defTabSz="704850">
              <a:spcBef>
                <a:spcPct val="20000"/>
              </a:spcBef>
              <a:defRPr sz="3400">
                <a:solidFill>
                  <a:srgbClr val="000000"/>
                </a:solidFill>
                <a:latin typeface="Arial" panose="020B0604020202020204" pitchFamily="34" charset="0"/>
              </a:defRPr>
            </a:lvl2pPr>
            <a:lvl3pPr marL="1143000" indent="-228600" defTabSz="704850">
              <a:spcBef>
                <a:spcPct val="20000"/>
              </a:spcBef>
              <a:defRPr sz="3400">
                <a:solidFill>
                  <a:srgbClr val="000000"/>
                </a:solidFill>
                <a:latin typeface="Arial" panose="020B0604020202020204" pitchFamily="34" charset="0"/>
              </a:defRPr>
            </a:lvl3pPr>
            <a:lvl4pPr marL="1600200" indent="-228600" defTabSz="704850">
              <a:spcBef>
                <a:spcPct val="20000"/>
              </a:spcBef>
              <a:defRPr sz="3400">
                <a:solidFill>
                  <a:srgbClr val="000000"/>
                </a:solidFill>
                <a:latin typeface="Arial" panose="020B0604020202020204" pitchFamily="34" charset="0"/>
              </a:defRPr>
            </a:lvl4pPr>
            <a:lvl5pPr marL="2057400" indent="-228600" defTabSz="704850">
              <a:spcBef>
                <a:spcPct val="20000"/>
              </a:spcBef>
              <a:defRPr sz="3400">
                <a:solidFill>
                  <a:srgbClr val="000000"/>
                </a:solidFill>
                <a:latin typeface="Arial" panose="020B0604020202020204" pitchFamily="34" charset="0"/>
              </a:defRPr>
            </a:lvl5pPr>
            <a:lvl6pPr marL="2514600" indent="-228600" defTabSz="704850" eaLnBrk="0" fontAlgn="base" hangingPunct="0">
              <a:spcBef>
                <a:spcPct val="20000"/>
              </a:spcBef>
              <a:spcAft>
                <a:spcPct val="0"/>
              </a:spcAft>
              <a:defRPr sz="3400">
                <a:solidFill>
                  <a:srgbClr val="000000"/>
                </a:solidFill>
                <a:latin typeface="Arial" panose="020B0604020202020204" pitchFamily="34" charset="0"/>
              </a:defRPr>
            </a:lvl6pPr>
            <a:lvl7pPr marL="2971800" indent="-228600" defTabSz="704850" eaLnBrk="0" fontAlgn="base" hangingPunct="0">
              <a:spcBef>
                <a:spcPct val="20000"/>
              </a:spcBef>
              <a:spcAft>
                <a:spcPct val="0"/>
              </a:spcAft>
              <a:defRPr sz="3400">
                <a:solidFill>
                  <a:srgbClr val="000000"/>
                </a:solidFill>
                <a:latin typeface="Arial" panose="020B0604020202020204" pitchFamily="34" charset="0"/>
              </a:defRPr>
            </a:lvl7pPr>
            <a:lvl8pPr marL="3429000" indent="-228600" defTabSz="704850" eaLnBrk="0" fontAlgn="base" hangingPunct="0">
              <a:spcBef>
                <a:spcPct val="20000"/>
              </a:spcBef>
              <a:spcAft>
                <a:spcPct val="0"/>
              </a:spcAft>
              <a:defRPr sz="3400">
                <a:solidFill>
                  <a:srgbClr val="000000"/>
                </a:solidFill>
                <a:latin typeface="Arial" panose="020B0604020202020204" pitchFamily="34" charset="0"/>
              </a:defRPr>
            </a:lvl8pPr>
            <a:lvl9pPr marL="3886200" indent="-228600" defTabSz="70485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r>
              <a:rPr lang="sv-SE" altLang="sv-SE" sz="1800" b="1">
                <a:solidFill>
                  <a:schemeClr val="tx1"/>
                </a:solidFill>
                <a:latin typeface="Mundo Sans" pitchFamily="34" charset="0"/>
              </a:rPr>
              <a:t>Karolinska Universitetssjukhuset </a:t>
            </a:r>
            <a:r>
              <a:rPr lang="sv-SE" altLang="sv-SE" sz="1800">
                <a:solidFill>
                  <a:schemeClr val="tx1"/>
                </a:solidFill>
                <a:latin typeface="Mundo Sans" pitchFamily="34" charset="0"/>
              </a:rPr>
              <a:t>(18pt bold/regular)</a:t>
            </a:r>
          </a:p>
          <a:p>
            <a:pPr eaLnBrk="1" hangingPunct="1"/>
            <a:r>
              <a:rPr lang="sv-SE" altLang="sv-SE" sz="1800">
                <a:solidFill>
                  <a:schemeClr val="tx1"/>
                </a:solidFill>
              </a:rPr>
              <a:t>Namn Efternamn</a:t>
            </a:r>
          </a:p>
          <a:p>
            <a:pPr eaLnBrk="1" hangingPunct="1"/>
            <a:r>
              <a:rPr lang="sv-SE" altLang="sv-SE" sz="1800">
                <a:solidFill>
                  <a:schemeClr val="tx1"/>
                </a:solidFill>
              </a:rPr>
              <a:t>Titel •</a:t>
            </a:r>
            <a:r>
              <a:rPr lang="sv-SE" altLang="sv-SE" sz="1800"/>
              <a:t> </a:t>
            </a:r>
            <a:r>
              <a:rPr lang="sv-SE" altLang="sv-SE" sz="1800">
                <a:solidFill>
                  <a:schemeClr val="tx1"/>
                </a:solidFill>
              </a:rPr>
              <a:t>Avdelning</a:t>
            </a:r>
          </a:p>
          <a:p>
            <a:pPr eaLnBrk="1" hangingPunct="1"/>
            <a:r>
              <a:rPr lang="sv-SE" altLang="sv-SE" sz="1800">
                <a:solidFill>
                  <a:schemeClr val="tx1"/>
                </a:solidFill>
              </a:rPr>
              <a:t>Besöksadress </a:t>
            </a:r>
            <a:r>
              <a:rPr lang="sv-SE" altLang="sv-SE" sz="1800">
                <a:solidFill>
                  <a:schemeClr val="tx1"/>
                </a:solidFill>
                <a:cs typeface="Arial" panose="020B0604020202020204" pitchFamily="34" charset="0"/>
              </a:rPr>
              <a:t>•</a:t>
            </a:r>
            <a:r>
              <a:rPr lang="sv-SE" altLang="sv-SE" sz="1800">
                <a:solidFill>
                  <a:schemeClr val="tx1"/>
                </a:solidFill>
              </a:rPr>
              <a:t> Postadress</a:t>
            </a:r>
          </a:p>
          <a:p>
            <a:pPr eaLnBrk="1" hangingPunct="1"/>
            <a:r>
              <a:rPr lang="sv-SE" altLang="sv-SE" sz="1800">
                <a:solidFill>
                  <a:schemeClr val="tx1"/>
                </a:solidFill>
              </a:rPr>
              <a:t>E-post: Fornamn.efternamn@.ki.se</a:t>
            </a:r>
            <a:r>
              <a:rPr lang="sv-SE" altLang="sv-SE" sz="1800"/>
              <a:t> 	 </a:t>
            </a:r>
          </a:p>
          <a:p>
            <a:pPr eaLnBrk="1" hangingPunct="1"/>
            <a:r>
              <a:rPr lang="sv-SE" altLang="sv-SE" sz="1800">
                <a:solidFill>
                  <a:schemeClr val="tx1"/>
                </a:solidFill>
              </a:rPr>
              <a:t>Telefon: 08-524 863 29, Fax: 08-000 000 00</a:t>
            </a:r>
            <a:r>
              <a:rPr lang="sv-SE" altLang="sv-SE" sz="1800"/>
              <a:t> </a:t>
            </a:r>
          </a:p>
          <a:p>
            <a:pPr eaLnBrk="1" hangingPunct="1"/>
            <a:r>
              <a:rPr lang="sv-SE" altLang="sv-SE" sz="1800">
                <a:solidFill>
                  <a:schemeClr val="tx1"/>
                </a:solidFill>
                <a:latin typeface="Mundo Sans" pitchFamily="34" charset="0"/>
              </a:rPr>
              <a:t>webbsida: </a:t>
            </a:r>
            <a:r>
              <a:rPr lang="sv-SE" altLang="sv-SE" sz="1800" i="1">
                <a:solidFill>
                  <a:schemeClr val="tx1"/>
                </a:solidFill>
                <a:latin typeface="Mundo Sans" pitchFamily="34" charset="0"/>
              </a:rPr>
              <a:t>mediabyran.kib.ki.se</a:t>
            </a:r>
          </a:p>
        </p:txBody>
      </p:sp>
      <p:pic>
        <p:nvPicPr>
          <p:cNvPr id="5147" name="Picture 52" descr="exempelbild">
            <a:extLst>
              <a:ext uri="{FF2B5EF4-FFF2-40B4-BE49-F238E27FC236}">
                <a16:creationId xmlns:a16="http://schemas.microsoft.com/office/drawing/2014/main" id="{254246F1-674D-4DF5-956E-DA22D73C136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5763" y="11101388"/>
            <a:ext cx="11372850" cy="1137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8" name="Rectangle 54">
            <a:extLst>
              <a:ext uri="{FF2B5EF4-FFF2-40B4-BE49-F238E27FC236}">
                <a16:creationId xmlns:a16="http://schemas.microsoft.com/office/drawing/2014/main" id="{9C19DEB8-AFF9-46D6-806C-B14AA9F511B0}"/>
              </a:ext>
            </a:extLst>
          </p:cNvPr>
          <p:cNvSpPr>
            <a:spLocks noChangeArrowheads="1"/>
          </p:cNvSpPr>
          <p:nvPr/>
        </p:nvSpPr>
        <p:spPr bwMode="auto">
          <a:xfrm>
            <a:off x="12249150" y="20802600"/>
            <a:ext cx="23317200" cy="485775"/>
          </a:xfrm>
          <a:prstGeom prst="rect">
            <a:avLst/>
          </a:prstGeom>
          <a:solidFill>
            <a:srgbClr val="EAEAEA"/>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72000" rIns="360000" bIns="180000" anchor="ctr">
            <a:spAutoFit/>
          </a:bodyPr>
          <a:lstStyle>
            <a:lvl1pPr>
              <a:spcBef>
                <a:spcPct val="20000"/>
              </a:spcBef>
              <a:defRPr sz="3400">
                <a:solidFill>
                  <a:srgbClr val="000000"/>
                </a:solidFill>
                <a:latin typeface="Arial" panose="020B0604020202020204" pitchFamily="34" charset="0"/>
              </a:defRPr>
            </a:lvl1pPr>
            <a:lvl2pPr marL="742950" indent="-285750">
              <a:spcBef>
                <a:spcPct val="20000"/>
              </a:spcBef>
              <a:defRPr sz="3400">
                <a:solidFill>
                  <a:srgbClr val="000000"/>
                </a:solidFill>
                <a:latin typeface="Arial" panose="020B0604020202020204" pitchFamily="34" charset="0"/>
              </a:defRPr>
            </a:lvl2pPr>
            <a:lvl3pPr marL="1143000" indent="-228600">
              <a:spcBef>
                <a:spcPct val="20000"/>
              </a:spcBef>
              <a:defRPr sz="3400">
                <a:solidFill>
                  <a:srgbClr val="000000"/>
                </a:solidFill>
                <a:latin typeface="Arial" panose="020B0604020202020204" pitchFamily="34" charset="0"/>
              </a:defRPr>
            </a:lvl3pPr>
            <a:lvl4pPr marL="1600200" indent="-228600">
              <a:spcBef>
                <a:spcPct val="20000"/>
              </a:spcBef>
              <a:defRPr sz="3400">
                <a:solidFill>
                  <a:srgbClr val="000000"/>
                </a:solidFill>
                <a:latin typeface="Arial" panose="020B0604020202020204" pitchFamily="34" charset="0"/>
              </a:defRPr>
            </a:lvl4pPr>
            <a:lvl5pPr marL="2057400" indent="-228600">
              <a:spcBef>
                <a:spcPct val="20000"/>
              </a:spcBef>
              <a:defRPr sz="3400">
                <a:solidFill>
                  <a:srgbClr val="000000"/>
                </a:solidFill>
                <a:latin typeface="Arial" panose="020B0604020202020204" pitchFamily="34" charset="0"/>
              </a:defRPr>
            </a:lvl5pPr>
            <a:lvl6pPr marL="2514600" indent="-228600" eaLnBrk="0" fontAlgn="base" hangingPunct="0">
              <a:spcBef>
                <a:spcPct val="20000"/>
              </a:spcBef>
              <a:spcAft>
                <a:spcPct val="0"/>
              </a:spcAft>
              <a:defRPr sz="3400">
                <a:solidFill>
                  <a:srgbClr val="000000"/>
                </a:solidFill>
                <a:latin typeface="Arial" panose="020B0604020202020204" pitchFamily="34" charset="0"/>
              </a:defRPr>
            </a:lvl6pPr>
            <a:lvl7pPr marL="2971800" indent="-228600" eaLnBrk="0" fontAlgn="base" hangingPunct="0">
              <a:spcBef>
                <a:spcPct val="20000"/>
              </a:spcBef>
              <a:spcAft>
                <a:spcPct val="0"/>
              </a:spcAft>
              <a:defRPr sz="3400">
                <a:solidFill>
                  <a:srgbClr val="000000"/>
                </a:solidFill>
                <a:latin typeface="Arial" panose="020B0604020202020204" pitchFamily="34" charset="0"/>
              </a:defRPr>
            </a:lvl7pPr>
            <a:lvl8pPr marL="3429000" indent="-228600" eaLnBrk="0" fontAlgn="base" hangingPunct="0">
              <a:spcBef>
                <a:spcPct val="20000"/>
              </a:spcBef>
              <a:spcAft>
                <a:spcPct val="0"/>
              </a:spcAft>
              <a:defRPr sz="3400">
                <a:solidFill>
                  <a:srgbClr val="000000"/>
                </a:solidFill>
                <a:latin typeface="Arial" panose="020B0604020202020204" pitchFamily="34" charset="0"/>
              </a:defRPr>
            </a:lvl8pPr>
            <a:lvl9pPr marL="3886200" indent="-228600" eaLnBrk="0" fontAlgn="base" hangingPunct="0">
              <a:spcBef>
                <a:spcPct val="20000"/>
              </a:spcBef>
              <a:spcAft>
                <a:spcPct val="0"/>
              </a:spcAft>
              <a:defRPr sz="3400">
                <a:solidFill>
                  <a:srgbClr val="000000"/>
                </a:solidFill>
                <a:latin typeface="Arial" panose="020B0604020202020204" pitchFamily="34" charset="0"/>
              </a:defRPr>
            </a:lvl9pPr>
          </a:lstStyle>
          <a:p>
            <a:pPr eaLnBrk="1" hangingPunct="1"/>
            <a:endParaRPr lang="sv-SE" altLang="sv-SE"/>
          </a:p>
        </p:txBody>
      </p:sp>
    </p:spTree>
  </p:cSld>
  <p:clrMapOvr>
    <a:masterClrMapping/>
  </p:clrMapOvr>
</p:sld>
</file>

<file path=ppt/theme/theme1.xml><?xml version="1.0" encoding="utf-8"?>
<a:theme xmlns:a="http://schemas.openxmlformats.org/drawingml/2006/main" name="Standardformgivning">
  <a:themeElements>
    <a:clrScheme name="Standardformgivn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Standardformgivning">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0" tIns="72000" rIns="360000" bIns="180000" numCol="1" anchor="t" anchorCtr="0" compatLnSpc="1">
        <a:prstTxWarp prst="textNoShape">
          <a:avLst/>
        </a:prstTxWarp>
        <a:spAutoFit/>
      </a:bodyPr>
      <a:lstStyle>
        <a:defPPr marL="0" marR="0" indent="0" algn="l" defTabSz="704850" rtl="0" eaLnBrk="1" fontAlgn="base" latinLnBrk="0" hangingPunct="1">
          <a:lnSpc>
            <a:spcPct val="100000"/>
          </a:lnSpc>
          <a:spcBef>
            <a:spcPct val="20000"/>
          </a:spcBef>
          <a:spcAft>
            <a:spcPct val="0"/>
          </a:spcAft>
          <a:buClrTx/>
          <a:buSzTx/>
          <a:buFontTx/>
          <a:buNone/>
          <a:tabLst/>
          <a:defRPr kumimoji="0" lang="sv-SE" altLang="sv-SE" sz="3400" b="0" i="0" u="none" strike="noStrike" cap="none" normalizeH="0" baseline="0" smtClean="0">
            <a:ln>
              <a:noFill/>
            </a:ln>
            <a:solidFill>
              <a:srgbClr val="000000"/>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0" tIns="72000" rIns="360000" bIns="180000" numCol="1" anchor="t" anchorCtr="0" compatLnSpc="1">
        <a:prstTxWarp prst="textNoShape">
          <a:avLst/>
        </a:prstTxWarp>
        <a:spAutoFit/>
      </a:bodyPr>
      <a:lstStyle>
        <a:defPPr marL="0" marR="0" indent="0" algn="l" defTabSz="704850" rtl="0" eaLnBrk="1" fontAlgn="base" latinLnBrk="0" hangingPunct="1">
          <a:lnSpc>
            <a:spcPct val="100000"/>
          </a:lnSpc>
          <a:spcBef>
            <a:spcPct val="20000"/>
          </a:spcBef>
          <a:spcAft>
            <a:spcPct val="0"/>
          </a:spcAft>
          <a:buClrTx/>
          <a:buSzTx/>
          <a:buFontTx/>
          <a:buNone/>
          <a:tabLst/>
          <a:defRPr kumimoji="0" lang="sv-SE" altLang="sv-SE" sz="3400" b="0" i="0" u="none" strike="noStrike" cap="none" normalizeH="0" baseline="0" smtClean="0">
            <a:ln>
              <a:noFill/>
            </a:ln>
            <a:solidFill>
              <a:srgbClr val="000000"/>
            </a:solidFill>
            <a:effectLst/>
            <a:latin typeface="Arial" panose="020B0604020202020204" pitchFamily="34" charset="0"/>
          </a:defRPr>
        </a:defPPr>
      </a:lstStyle>
    </a:lnDef>
  </a:objectDefaults>
  <a:extraClrSchemeLst>
    <a:extraClrScheme>
      <a:clrScheme name="Standardformgivn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cientific_poster_100x70_sam_ki_k (1)  -  Kompatibilitetsläge" id="{16C4B8E3-B693-4EAC-8CE2-2953302BB239}" vid="{2CFBEB37-D203-49E8-9493-30A3CFD121AD}"/>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vetenskaplig_poster_100x70_KI_Karolinska_Universitetssjukhuset</Template>
  <TotalTime>0</TotalTime>
  <Words>496</Words>
  <Application>Microsoft Office PowerPoint</Application>
  <PresentationFormat>Anpassad</PresentationFormat>
  <Paragraphs>36</Paragraphs>
  <Slides>1</Slides>
  <Notes>1</Notes>
  <HiddenSlides>0</HiddenSlides>
  <MMClips>0</MMClips>
  <ScaleCrop>false</ScaleCrop>
  <HeadingPairs>
    <vt:vector size="8" baseType="variant">
      <vt:variant>
        <vt:lpstr>Använt teckensnitt</vt:lpstr>
      </vt:variant>
      <vt:variant>
        <vt:i4>4</vt:i4>
      </vt:variant>
      <vt:variant>
        <vt:lpstr>Tema</vt:lpstr>
      </vt:variant>
      <vt:variant>
        <vt:i4>1</vt:i4>
      </vt:variant>
      <vt:variant>
        <vt:lpstr>Serverprogram för OLE-inbäddning</vt:lpstr>
      </vt:variant>
      <vt:variant>
        <vt:i4>1</vt:i4>
      </vt:variant>
      <vt:variant>
        <vt:lpstr>Bildrubriker</vt:lpstr>
      </vt:variant>
      <vt:variant>
        <vt:i4>1</vt:i4>
      </vt:variant>
    </vt:vector>
  </HeadingPairs>
  <TitlesOfParts>
    <vt:vector size="7" baseType="lpstr">
      <vt:lpstr>Arial</vt:lpstr>
      <vt:lpstr>Century Gothic</vt:lpstr>
      <vt:lpstr>Mundo Sans</vt:lpstr>
      <vt:lpstr>Times New Roman</vt:lpstr>
      <vt:lpstr>Standardformgivning</vt:lpstr>
      <vt:lpstr>Chart</vt:lpstr>
      <vt:lpstr>PowerPointmall för ”vetenskaplig poster” – rubrik med teckensnitt  Mundo Sans eller Arial i regular 80 pt</vt:lpstr>
    </vt:vector>
  </TitlesOfParts>
  <Company>Kopieringshuset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PowerPointmall för ”vetenskaplig poster” – rubrik med teckensnitt  Mundo Sans eller Arial i regular 80 pt</dc:title>
  <dc:creator>Ann-Sofie Sten</dc:creator>
  <cp:lastModifiedBy>Ann-Sofie Sten</cp:lastModifiedBy>
  <cp:revision>1</cp:revision>
  <dcterms:created xsi:type="dcterms:W3CDTF">2021-05-06T10:23:45Z</dcterms:created>
  <dcterms:modified xsi:type="dcterms:W3CDTF">2021-05-06T10:24:01Z</dcterms:modified>
</cp:coreProperties>
</file>