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9144000" cy="5143500" type="screen16x9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2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1001" autoAdjust="0"/>
  </p:normalViewPr>
  <p:slideViewPr>
    <p:cSldViewPr>
      <p:cViewPr varScale="1">
        <p:scale>
          <a:sx n="79" d="100"/>
          <a:sy n="79" d="100"/>
        </p:scale>
        <p:origin x="872" y="52"/>
      </p:cViewPr>
      <p:guideLst>
        <p:guide orient="horz" pos="622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256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6DBA7-38D3-4FF9-B176-AA5B07999DD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929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 bwMode="auto">
          <a:xfrm>
            <a:off x="107504" y="104502"/>
            <a:ext cx="8930134" cy="4944291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57300"/>
            <a:ext cx="7772400" cy="857250"/>
          </a:xfrm>
        </p:spPr>
        <p:txBody>
          <a:bodyPr anchor="ctr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sv-SE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265412"/>
            <a:ext cx="7772400" cy="1314450"/>
          </a:xfrm>
        </p:spPr>
        <p:txBody>
          <a:bodyPr/>
          <a:lstStyle>
            <a:lvl1pPr marL="0" indent="0">
              <a:buFont typeface="Wingdings" charset="2"/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sv-SE" noProof="0" dirty="0"/>
          </a:p>
        </p:txBody>
      </p:sp>
      <p:pic>
        <p:nvPicPr>
          <p:cNvPr id="9" name="Bildobjekt 8" descr="Karolinska Institutet logotyp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883" y="195486"/>
            <a:ext cx="1599605" cy="7993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26D6D3-6DAE-403F-85AB-A35BA05568AB}" type="datetime4">
              <a:rPr lang="sv-SE"/>
              <a:pPr/>
              <a:t>18 augusti 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59C56-CB7E-413F-8971-4226A1EF6823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850404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9750" y="1851670"/>
            <a:ext cx="7772400" cy="282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buClrTx/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1263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2976810"/>
            <a:ext cx="7772400" cy="1251123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1851670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37DAE7-4387-4B94-9FD5-3B55FFAC54EC}" type="datetime4">
              <a:rPr lang="sv-SE"/>
              <a:pPr/>
              <a:t>18 augusti 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D7644-3682-4529-B863-173C4F27A566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851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ubrik + 2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9750" y="1851669"/>
            <a:ext cx="3810000" cy="282510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02150" y="1851669"/>
            <a:ext cx="3810000" cy="28251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8819FC-CD1D-4173-B0D0-F69EC7927DB1}" type="datetime4">
              <a:rPr lang="sv-SE"/>
              <a:pPr/>
              <a:t>18 augusti 2021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C98C6-00F0-4387-A9BA-FB521E0564C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848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6D694F-6DFB-473E-9B0F-C6F7C16EE313}" type="datetime4">
              <a:rPr lang="sv-SE"/>
              <a:pPr/>
              <a:t>18 augusti 2021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672A2-7A6E-4D96-9253-F8CDFE0E8C67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106325" y="104504"/>
            <a:ext cx="8933172" cy="493775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038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1 innehåll och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02150" y="1851025"/>
            <a:ext cx="3810000" cy="28257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C70660-333D-4417-8C25-17E2CB1974B4}" type="datetime4">
              <a:rPr lang="sv-SE"/>
              <a:pPr/>
              <a:t>18 augusti 2021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570BB-7289-4069-9D4A-2FAE4107D42A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539750" y="850404"/>
            <a:ext cx="77724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"/>
          </p:nvPr>
        </p:nvSpPr>
        <p:spPr>
          <a:xfrm>
            <a:off x="539750" y="1851669"/>
            <a:ext cx="3810000" cy="282510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82723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39750" y="1851670"/>
            <a:ext cx="3810000" cy="28257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AD4C84-4EA5-437F-A12A-61931E0C0F5F}" type="datetime4">
              <a:rPr lang="sv-SE"/>
              <a:pPr/>
              <a:t>18 augusti 2021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6EECC-44D8-4442-87AA-D47F74CC81A2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02150" y="1851025"/>
            <a:ext cx="3810000" cy="28257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539750" y="850404"/>
            <a:ext cx="77724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799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2 bilder m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E75A-EAA4-4123-8930-E04E73635E7B}" type="datetime4">
              <a:rPr lang="sv-SE" smtClean="0"/>
              <a:pPr/>
              <a:t>18 augusti 2021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723E-5A40-4F9A-B83B-0F0B7FEF270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39750" y="1853075"/>
            <a:ext cx="3810000" cy="208682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7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02150" y="1852430"/>
            <a:ext cx="3810000" cy="208747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5"/>
          </p:nvPr>
        </p:nvSpPr>
        <p:spPr>
          <a:xfrm>
            <a:off x="539750" y="4063372"/>
            <a:ext cx="3810000" cy="5746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latshållare för text 9"/>
          <p:cNvSpPr>
            <a:spLocks noGrp="1"/>
          </p:cNvSpPr>
          <p:nvPr>
            <p:ph type="body" sz="quarter" idx="16"/>
          </p:nvPr>
        </p:nvSpPr>
        <p:spPr>
          <a:xfrm>
            <a:off x="4502150" y="4059548"/>
            <a:ext cx="3810000" cy="5746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1580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Karolinska Institutet logotyp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583" y="63959"/>
            <a:ext cx="1535280" cy="76572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850404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51670"/>
            <a:ext cx="7772400" cy="282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4857750"/>
            <a:ext cx="19050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fld id="{E6FCE75A-EAA4-4123-8930-E04E73635E7B}" type="datetime4">
              <a:rPr lang="sv-SE"/>
              <a:pPr/>
              <a:t>18 augusti 2021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4857750"/>
            <a:ext cx="28956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endParaRPr lang="sv-S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4857750"/>
            <a:ext cx="6858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2"/>
                </a:solidFill>
                <a:latin typeface="+mn-lt"/>
              </a:defRPr>
            </a:lvl1pPr>
          </a:lstStyle>
          <a:p>
            <a:fld id="{B5C8723E-5A40-4F9A-B83B-0F0B7FEF2706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33400" y="48006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  <p:sldLayoutId id="2147483658" r:id="rId8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Tx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Tx/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7418-C496-4A62-96D5-4A259C51AEEE}" type="datetime4">
              <a:rPr lang="sv-SE"/>
              <a:pPr/>
              <a:t>18 augusti 2021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E379-E150-4D55-B492-6DDDF03A1FBF}" type="slidenum">
              <a:rPr lang="sv-SE"/>
              <a:pPr/>
              <a:t>2</a:t>
            </a:fld>
            <a:endParaRPr lang="sv-SE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50404"/>
            <a:ext cx="7772400" cy="85725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851670"/>
            <a:ext cx="7772400" cy="2825104"/>
          </a:xfrm>
        </p:spPr>
        <p:txBody>
          <a:bodyPr/>
          <a:lstStyle/>
          <a:p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6_9_powerpointmall_ki_plommon_SV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70052"/>
      </a:accent1>
      <a:accent2>
        <a:srgbClr val="9FE6E9"/>
      </a:accent2>
      <a:accent3>
        <a:srgbClr val="FFFFFF"/>
      </a:accent3>
      <a:accent4>
        <a:srgbClr val="000000"/>
      </a:accent4>
      <a:accent5>
        <a:srgbClr val="C3AAB3"/>
      </a:accent5>
      <a:accent6>
        <a:srgbClr val="90D0D3"/>
      </a:accent6>
      <a:hlink>
        <a:srgbClr val="D40963"/>
      </a:hlink>
      <a:folHlink>
        <a:srgbClr val="CBCBCB"/>
      </a:folHlink>
    </a:clrScheme>
    <a:fontScheme name="Office-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61B54"/>
        </a:accent1>
        <a:accent2>
          <a:srgbClr val="97D8DA"/>
        </a:accent2>
        <a:accent3>
          <a:srgbClr val="FFFFFF"/>
        </a:accent3>
        <a:accent4>
          <a:srgbClr val="000000"/>
        </a:accent4>
        <a:accent5>
          <a:srgbClr val="BDABB3"/>
        </a:accent5>
        <a:accent6>
          <a:srgbClr val="88C4C5"/>
        </a:accent6>
        <a:hlink>
          <a:srgbClr val="CF0063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i_svart_sve" id="{576B8BAE-4EDE-45A1-9CAC-FDE00C2EB287}" vid="{D89C5C33-9763-44D1-9BF8-58EDB67AD859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965CD44FCB12C489946B74A08A629F3" ma:contentTypeVersion="12" ma:contentTypeDescription="Skapa ett nytt dokument." ma:contentTypeScope="" ma:versionID="4e58da77145f6ae925dfc18bbdc94d58">
  <xsd:schema xmlns:xsd="http://www.w3.org/2001/XMLSchema" xmlns:xs="http://www.w3.org/2001/XMLSchema" xmlns:p="http://schemas.microsoft.com/office/2006/metadata/properties" xmlns:ns2="47d2337f-1451-47ad-9ca9-aee32be5c377" xmlns:ns3="91f6c603-5c8b-47ec-8125-02a136a290a3" targetNamespace="http://schemas.microsoft.com/office/2006/metadata/properties" ma:root="true" ma:fieldsID="348c5f41fd507d7774f318dba4443df1" ns2:_="" ns3:_="">
    <xsd:import namespace="47d2337f-1451-47ad-9ca9-aee32be5c377"/>
    <xsd:import namespace="91f6c603-5c8b-47ec-8125-02a136a290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d2337f-1451-47ad-9ca9-aee32be5c3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f6c603-5c8b-47ec-8125-02a136a290a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B44D09-F52A-488B-9436-6AE57B9B7B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BFE05E-6C0A-43B5-B50C-55DCE859D5B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520F70E-506F-48B4-8C93-CB8EAE7C25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d2337f-1451-47ad-9ca9-aee32be5c377"/>
    <ds:schemaRef ds:uri="91f6c603-5c8b-47ec-8125-02a136a290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ki-black-eng</Template>
  <TotalTime>0</TotalTime>
  <Words>2</Words>
  <Application>Microsoft Office PowerPoint</Application>
  <PresentationFormat>On-screen Show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</vt:lpstr>
      <vt:lpstr>Wingdings</vt:lpstr>
      <vt:lpstr>16_9_powerpointmall_ki_plommon_SVE</vt:lpstr>
      <vt:lpstr>PowerPoint Presentation</vt:lpstr>
      <vt:lpstr>PowerPoint Presentation</vt:lpstr>
    </vt:vector>
  </TitlesOfParts>
  <Company>Karolinska Institutet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Ejdehag</dc:creator>
  <cp:lastModifiedBy>Sara Ejdehag</cp:lastModifiedBy>
  <cp:revision>1</cp:revision>
  <cp:lastPrinted>2005-09-23T14:22:03Z</cp:lastPrinted>
  <dcterms:created xsi:type="dcterms:W3CDTF">2021-08-18T08:17:38Z</dcterms:created>
  <dcterms:modified xsi:type="dcterms:W3CDTF">2021-08-18T08:18:16Z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0x010100A965CD44FCB12C489946B74A08A629F3</vt:lpwstr>
  </property>
</Properties>
</file>