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7010400" cy="9296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0433"/>
    <a:srgbClr val="870052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88AA-1666-446B-9024-4079C96FD1D3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4246-CF05-44B7-9B75-F515469F20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3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7617-435D-4DF1-8FFE-971E52F9DCF0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49A5-8016-4F7F-AE0D-76C90FE78A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13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0E5D-3567-4EBD-A8A3-A971B096A387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9C983-9995-4838-BB42-2EBC964AC2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6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1A09-751C-4A9F-AA8E-89F42DE661BB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4F19-7DA5-4470-A07C-FFE20161E09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F37D7-37EF-4440-B2DB-5CACC35A6516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BAF9-9D36-449A-84DB-3293FC6293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4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78F2-6A89-4B61-9217-AED943608939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5B01-A57F-462C-B2BF-9D128CC02A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3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D62E-C3B3-4F0D-9F4F-6A7FE872B3FB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68A6-682B-4E30-AF7D-197B03C70F5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61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63934-78F2-4708-B661-1FC43ED3272F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4E32-A324-4835-9E94-AFBEA479794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6AC4-59D2-4B7A-9414-ADCFFD8961F0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B7BB-BE07-4C0C-B1D3-CCD9B9317FE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89E1-8D19-40A5-9740-B71B0A21FFEB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B3EA-70A5-44CF-B9A5-0C81F580E1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74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0058-D7A2-42CB-A24E-3D680F8726CC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644C-2BB7-491E-9DD7-A392FE33EB3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46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title style</a:t>
            </a:r>
            <a:endParaRPr lang="sv-SE" altLang="sv-S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text styles</a:t>
            </a:r>
          </a:p>
          <a:p>
            <a:pPr lvl="1"/>
            <a:r>
              <a:rPr lang="en-US" altLang="sv-SE"/>
              <a:t>Second level</a:t>
            </a:r>
          </a:p>
          <a:p>
            <a:pPr lvl="2"/>
            <a:r>
              <a:rPr lang="en-US" altLang="sv-SE"/>
              <a:t>Third level</a:t>
            </a:r>
          </a:p>
          <a:p>
            <a:pPr lvl="3"/>
            <a:r>
              <a:rPr lang="en-US" altLang="sv-SE"/>
              <a:t>Fourth level</a:t>
            </a:r>
          </a:p>
          <a:p>
            <a:pPr lvl="4"/>
            <a:r>
              <a:rPr lang="en-US" altLang="sv-SE"/>
              <a:t>Fifth level</a:t>
            </a:r>
            <a:endParaRPr lang="sv-SE" alt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2BC53E-C01A-42C6-8D82-3F6E9F3892B3}" type="datetimeFigureOut">
              <a:rPr lang="sv-SE"/>
              <a:pPr>
                <a:defRPr/>
              </a:pPr>
              <a:t>2023-01-09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1F73A5-C31F-4C66-A31B-7717EB3048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otte.brandt@ki.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709265" y="171177"/>
            <a:ext cx="5329238" cy="377983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709264" y="3707904"/>
            <a:ext cx="5329238" cy="16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LIME – the </a:t>
            </a:r>
            <a:r>
              <a:rPr lang="sv-SE" sz="12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Department</a:t>
            </a: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  of Learning, Informatics, Management and </a:t>
            </a:r>
            <a:r>
              <a:rPr lang="sv-SE" sz="12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Ethics</a:t>
            </a:r>
            <a:endParaRPr lang="sv-SE" sz="1200" dirty="0">
              <a:solidFill>
                <a:schemeClr val="bg1">
                  <a:lumMod val="65000"/>
                </a:schemeClr>
              </a:solidFill>
              <a:latin typeface="+mn-lt"/>
              <a:cs typeface="Arial" charset="0"/>
            </a:endParaRPr>
          </a:p>
        </p:txBody>
      </p:sp>
      <p:cxnSp>
        <p:nvCxnSpPr>
          <p:cNvPr id="3" name="Rak 2"/>
          <p:cNvCxnSpPr/>
          <p:nvPr/>
        </p:nvCxnSpPr>
        <p:spPr>
          <a:xfrm>
            <a:off x="1052736" y="1010891"/>
            <a:ext cx="4642297" cy="0"/>
          </a:xfrm>
          <a:prstGeom prst="line">
            <a:avLst/>
          </a:prstGeom>
          <a:ln>
            <a:solidFill>
              <a:srgbClr val="4F04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980728" y="395536"/>
            <a:ext cx="49685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Unit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, </a:t>
            </a: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resarch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 </a:t>
            </a: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group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, team….</a:t>
            </a:r>
            <a:endParaRPr lang="sv-SE" altLang="en-US" sz="1600" b="1" dirty="0">
              <a:solidFill>
                <a:srgbClr val="4F0433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995735" y="1279451"/>
            <a:ext cx="49535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Namn </a:t>
            </a:r>
            <a:r>
              <a:rPr lang="sv-SE" altLang="sv-SE" b="1" dirty="0" err="1">
                <a:solidFill>
                  <a:srgbClr val="4F0433"/>
                </a:solidFill>
                <a:latin typeface="+mn-lt"/>
                <a:cs typeface="Arial" charset="0"/>
              </a:rPr>
              <a:t>Namnsson</a:t>
            </a:r>
            <a:endParaRPr lang="sv-SE" altLang="sv-SE" sz="1400" b="1" dirty="0">
              <a:solidFill>
                <a:srgbClr val="4F0433"/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email@ki.se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 err="1">
                <a:solidFill>
                  <a:srgbClr val="4F0433"/>
                </a:solidFill>
                <a:latin typeface="+mn-lt"/>
                <a:cs typeface="Arial" charset="0"/>
              </a:rPr>
              <a:t>Phone</a:t>
            </a: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 (not </a:t>
            </a:r>
            <a:r>
              <a:rPr lang="sv-SE" altLang="sv-SE" sz="1200" dirty="0" err="1">
                <a:solidFill>
                  <a:srgbClr val="4F0433"/>
                </a:solidFill>
                <a:latin typeface="+mn-lt"/>
                <a:cs typeface="Arial" charset="0"/>
              </a:rPr>
              <a:t>mandatory</a:t>
            </a: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980728" y="2483768"/>
            <a:ext cx="49337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Heter </a:t>
            </a:r>
            <a:r>
              <a:rPr lang="sv-SE" altLang="sv-SE" b="1" dirty="0" err="1">
                <a:solidFill>
                  <a:srgbClr val="4F0433"/>
                </a:solidFill>
                <a:latin typeface="+mn-lt"/>
                <a:cs typeface="Arial" charset="0"/>
              </a:rPr>
              <a:t>Hetersson</a:t>
            </a: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email@ki.se</a:t>
            </a:r>
            <a:endParaRPr lang="sv-SE" altLang="sv-SE" sz="1200" dirty="0">
              <a:solidFill>
                <a:srgbClr val="4F0433"/>
              </a:solidFill>
              <a:latin typeface="+mn-lt"/>
              <a:cs typeface="Arial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9" name="Rectangle 90">
            <a:extLst>
              <a:ext uri="{FF2B5EF4-FFF2-40B4-BE49-F238E27FC236}">
                <a16:creationId xmlns:a16="http://schemas.microsoft.com/office/drawing/2014/main" id="{E3DA7F8A-8EF6-78B0-6E31-3A5D32C09E82}"/>
              </a:ext>
            </a:extLst>
          </p:cNvPr>
          <p:cNvSpPr/>
          <p:nvPr/>
        </p:nvSpPr>
        <p:spPr>
          <a:xfrm>
            <a:off x="709265" y="4124622"/>
            <a:ext cx="5329238" cy="377983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1" name="Rak 2">
            <a:extLst>
              <a:ext uri="{FF2B5EF4-FFF2-40B4-BE49-F238E27FC236}">
                <a16:creationId xmlns:a16="http://schemas.microsoft.com/office/drawing/2014/main" id="{58F599B8-B820-D9EC-773E-7855279A241B}"/>
              </a:ext>
            </a:extLst>
          </p:cNvPr>
          <p:cNvCxnSpPr/>
          <p:nvPr/>
        </p:nvCxnSpPr>
        <p:spPr>
          <a:xfrm>
            <a:off x="1052736" y="4964336"/>
            <a:ext cx="4642297" cy="0"/>
          </a:xfrm>
          <a:prstGeom prst="line">
            <a:avLst/>
          </a:prstGeom>
          <a:ln>
            <a:solidFill>
              <a:srgbClr val="4F04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2">
            <a:extLst>
              <a:ext uri="{FF2B5EF4-FFF2-40B4-BE49-F238E27FC236}">
                <a16:creationId xmlns:a16="http://schemas.microsoft.com/office/drawing/2014/main" id="{FA3FEEE9-9F8F-DBE3-4CDD-8E33D163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28" y="4348981"/>
            <a:ext cx="49685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Unit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, </a:t>
            </a: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resarch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 </a:t>
            </a:r>
            <a:r>
              <a:rPr lang="sv-SE" sz="1600" b="1" dirty="0" err="1">
                <a:solidFill>
                  <a:srgbClr val="4F0433"/>
                </a:solidFill>
                <a:latin typeface="Arial" charset="0"/>
                <a:cs typeface="Arial" charset="0"/>
              </a:rPr>
              <a:t>group</a:t>
            </a:r>
            <a:r>
              <a:rPr lang="sv-SE" sz="1600" b="1" dirty="0">
                <a:solidFill>
                  <a:srgbClr val="4F0433"/>
                </a:solidFill>
                <a:latin typeface="Arial" charset="0"/>
                <a:cs typeface="Arial" charset="0"/>
              </a:rPr>
              <a:t>, team….</a:t>
            </a:r>
            <a:endParaRPr lang="sv-SE" altLang="en-US" sz="1600" b="1" dirty="0">
              <a:solidFill>
                <a:srgbClr val="4F0433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750FA8-284B-0AA1-A9EF-41C3C0E3D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735" y="5232896"/>
            <a:ext cx="49535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Namn </a:t>
            </a:r>
            <a:r>
              <a:rPr lang="sv-SE" altLang="sv-SE" b="1" dirty="0" err="1">
                <a:solidFill>
                  <a:srgbClr val="4F0433"/>
                </a:solidFill>
                <a:latin typeface="+mn-lt"/>
                <a:cs typeface="Arial" charset="0"/>
              </a:rPr>
              <a:t>Namnsson</a:t>
            </a:r>
            <a:endParaRPr lang="sv-SE" altLang="sv-SE" sz="1400" b="1" dirty="0">
              <a:solidFill>
                <a:srgbClr val="4F0433"/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email@ki.se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 err="1">
                <a:solidFill>
                  <a:srgbClr val="4F0433"/>
                </a:solidFill>
                <a:latin typeface="+mn-lt"/>
                <a:cs typeface="Arial" charset="0"/>
              </a:rPr>
              <a:t>Phone</a:t>
            </a: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 (not </a:t>
            </a:r>
            <a:r>
              <a:rPr lang="sv-SE" altLang="sv-SE" sz="1200" dirty="0" err="1">
                <a:solidFill>
                  <a:srgbClr val="4F0433"/>
                </a:solidFill>
                <a:latin typeface="+mn-lt"/>
                <a:cs typeface="Arial" charset="0"/>
              </a:rPr>
              <a:t>mandatory</a:t>
            </a: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7E4D34B3-8B45-9629-B9BA-15D14F2C2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28" y="6437213"/>
            <a:ext cx="49337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Heter </a:t>
            </a:r>
            <a:r>
              <a:rPr lang="sv-SE" altLang="sv-SE" b="1" dirty="0" err="1">
                <a:solidFill>
                  <a:srgbClr val="4F0433"/>
                </a:solidFill>
                <a:latin typeface="+mn-lt"/>
                <a:cs typeface="Arial" charset="0"/>
              </a:rPr>
              <a:t>Hetersson</a:t>
            </a:r>
            <a:r>
              <a:rPr lang="sv-SE" altLang="sv-SE" b="1" dirty="0">
                <a:solidFill>
                  <a:srgbClr val="4F0433"/>
                </a:solidFill>
                <a:latin typeface="+mn-lt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v-SE" altLang="sv-SE" sz="1200" dirty="0">
                <a:solidFill>
                  <a:srgbClr val="4F0433"/>
                </a:solidFill>
                <a:latin typeface="+mn-lt"/>
                <a:cs typeface="Arial" charset="0"/>
              </a:rPr>
              <a:t>email@ki.se</a:t>
            </a:r>
            <a:endParaRPr lang="sv-SE" altLang="sv-SE" sz="1200" dirty="0">
              <a:solidFill>
                <a:srgbClr val="4F0433"/>
              </a:solidFill>
              <a:latin typeface="+mn-lt"/>
              <a:cs typeface="Arial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0950A-A833-952A-EB07-56994E5DBEC7}"/>
              </a:ext>
            </a:extLst>
          </p:cNvPr>
          <p:cNvSpPr txBox="1">
            <a:spLocks/>
          </p:cNvSpPr>
          <p:nvPr/>
        </p:nvSpPr>
        <p:spPr bwMode="auto">
          <a:xfrm>
            <a:off x="728321" y="7616010"/>
            <a:ext cx="5329238" cy="16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LIME – the </a:t>
            </a:r>
            <a:r>
              <a:rPr lang="sv-SE" sz="12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Department</a:t>
            </a: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  of Learning, Informatics, Management and </a:t>
            </a:r>
            <a:r>
              <a:rPr lang="sv-SE" sz="12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Ethics</a:t>
            </a:r>
            <a:endParaRPr lang="sv-SE" sz="1200" dirty="0">
              <a:solidFill>
                <a:schemeClr val="bg1">
                  <a:lumMod val="65000"/>
                </a:schemeClr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rrskyltar WH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Dorrskyltar WH_new</Template>
  <TotalTime>43</TotalTime>
  <Words>76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Dorrskyltar WH_new</vt:lpstr>
      <vt:lpstr>PowerPoint Presentation</vt:lpstr>
    </vt:vector>
  </TitlesOfParts>
  <Company>Karolinska Institutet, LIME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Gladden</dc:creator>
  <cp:lastModifiedBy>Marie Lind</cp:lastModifiedBy>
  <cp:revision>18</cp:revision>
  <cp:lastPrinted>2019-03-04T09:34:50Z</cp:lastPrinted>
  <dcterms:created xsi:type="dcterms:W3CDTF">2018-03-06T12:08:37Z</dcterms:created>
  <dcterms:modified xsi:type="dcterms:W3CDTF">2023-01-09T12:00:41Z</dcterms:modified>
</cp:coreProperties>
</file>