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A4A8EE-CDD4-0B3F-A82F-113B63373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8C7A032-AACF-5890-880D-3004B87D5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72CF4A-F4CC-971A-551D-3DF78112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96546D-AE6C-70F9-DA85-2B017EF1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F68A82-24D7-4FD7-151A-0422B02C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906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55074A-54F4-931E-CB3E-12C3398A4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A0673F8-D9CB-A3C1-B4B7-12573315E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896984-0DD9-67F2-D27D-8299B860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D5B1B3-B5D5-9D8E-8179-DF35E22A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5C7C77-B54E-1DB2-C7D1-532E78AAA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429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5D92779-35EE-0908-AC3B-A1243DC0F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7599A99-3BB0-479C-2920-B91896CDB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B6E02A-FC10-61D5-5E07-AD9FBEBB1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3934EB-E25D-8E54-1037-3A826C509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307D38-F6E9-4BEE-EA89-A772E00BF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351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DAF9B7-B005-A297-DFE3-4D077C434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87D308-8164-FCAD-F95C-B406FF288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D699E4-7FC6-367A-813F-B4A4C7708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90D3FD-327D-2FA6-B978-A39B42AE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F4BF7F-9F00-7AC9-D393-CBBE25CF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075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D86CF5-C1F2-596E-F807-101420FB1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3C1AC2-BB23-E2B5-7C08-25220B924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EA7BBF-19EA-2661-AF39-43244C0E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126E49-692F-88BD-6B89-54339392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58B97E-AEE1-EEF8-C7CA-2FF5298B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7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04408D-95D7-DEBF-98F3-AD2F5AAB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CD8EC0-636C-3FD5-6D22-1DE22CFFB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459807-7AFD-E161-E78C-37A42354A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D74649-23DF-04D6-AD74-DFCD5BACD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DD1380-2DEE-F421-5B92-42A818848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208C2D5-9582-A6A5-4499-0087F632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806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D06092-98D9-1E46-4334-25F31483F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DE38C8-62F7-C284-ABF3-28F13025F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D719B75-4AEF-42A7-473A-892D7E83D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9C03AFB-B6C5-0012-25FE-BC58CDC51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5941EDA-1D65-898E-C99F-69B8058C8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2C988B-63B9-2A6E-94F7-F4424176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6A37FE-A64D-188F-00F9-6E85C095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6A29D3-27B2-6737-4529-D6A74317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872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94F3AD-0572-69AA-F7A0-88B90E69A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BA6122-4BDB-C7CC-CA91-9636C8F5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CC3FB1-F429-E5A0-6A45-00AC9ED9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19E9196-B83A-42E2-3C4A-699387F9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83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E01F813-27AF-6162-7013-1CD22C23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54533A9-CF4B-A8BC-E858-BEE2880E9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8BF13C-8485-75FF-A833-A6B55588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206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1AB4C8-BA1E-997B-D552-D0AA2098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B58203-BF88-BB81-9990-2CF8FA9BE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FDE33C9-EB54-14AB-C94E-84BBA4C08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2FC4067-C7D5-2406-E8CF-F9BE1AB0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E8F3E1A-874A-9961-DBF2-C3420EB0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7F7371-5E3D-0F41-DC2B-DD29B095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8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9B552B-A9A0-4F32-69C7-451E30DE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D65160F-F84B-4B8E-BA9A-E6A45343D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65BA978-B9A9-74BD-362C-2B0E9031D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9AFD4F-EEDE-F76F-AE7D-70E16196E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AE03A3E-6480-A3EC-BBE7-158195CD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17E2A7-06A7-00CC-F0BE-D3A4DC31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67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B4EE6A8-C05E-0E6E-86B3-BE8CB71F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562E1D-3A0D-9496-7C2A-C2DC1CDFD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AAAE95-A9AD-2E22-38DF-F857C4E28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EA832-2107-45A0-A51E-77568A3B1ED5}" type="datetimeFigureOut">
              <a:rPr lang="sv-SE" smtClean="0"/>
              <a:t>2023-08-18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0466B4-1370-2A99-9633-0DEE9EFAE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3F5450-5B5F-0078-2420-3295B743E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6449F-4E54-4ADC-97B1-1FE10A1FFD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71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C6F576E3-9496-59D0-EDEB-CD702EFF1D07}"/>
              </a:ext>
            </a:extLst>
          </p:cNvPr>
          <p:cNvSpPr txBox="1"/>
          <p:nvPr/>
        </p:nvSpPr>
        <p:spPr>
          <a:xfrm>
            <a:off x="895546" y="471340"/>
            <a:ext cx="7275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err="1"/>
              <a:t>Timeline</a:t>
            </a:r>
            <a:r>
              <a:rPr lang="sv-SE" sz="2000" b="1" dirty="0"/>
              <a:t> – </a:t>
            </a:r>
            <a:r>
              <a:rPr lang="en-US" sz="2000" b="1" dirty="0" err="1"/>
              <a:t>Labmed’s</a:t>
            </a:r>
            <a:r>
              <a:rPr lang="en-US" sz="2000" b="1" dirty="0"/>
              <a:t> redeployment of localities within ANA Futura</a:t>
            </a:r>
            <a:r>
              <a:rPr lang="sv-SE" sz="2000" b="1" dirty="0"/>
              <a:t> </a:t>
            </a:r>
          </a:p>
        </p:txBody>
      </p:sp>
      <p:pic>
        <p:nvPicPr>
          <p:cNvPr id="10" name="Bildobjekt 9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B8BBB938-8C69-7DAA-C031-2F086D89E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107" y="5834380"/>
            <a:ext cx="1743959" cy="877006"/>
          </a:xfrm>
          <a:prstGeom prst="rect">
            <a:avLst/>
          </a:prstGeom>
        </p:spPr>
      </p:pic>
      <p:pic>
        <p:nvPicPr>
          <p:cNvPr id="3" name="Bildobjekt 2" descr="En bild som visar text, skärmbild, diagram, Post-it&#10;&#10;Automatiskt genererad beskrivning">
            <a:extLst>
              <a:ext uri="{FF2B5EF4-FFF2-40B4-BE49-F238E27FC236}">
                <a16:creationId xmlns:a16="http://schemas.microsoft.com/office/drawing/2014/main" id="{021BB73C-E96D-FA52-34DA-C742FE8E85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7684"/>
            <a:ext cx="12192000" cy="386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41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Bredbild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Christina Sundqvist</dc:creator>
  <cp:lastModifiedBy>Christina Sundqvist</cp:lastModifiedBy>
  <cp:revision>2</cp:revision>
  <dcterms:created xsi:type="dcterms:W3CDTF">2023-05-16T08:48:33Z</dcterms:created>
  <dcterms:modified xsi:type="dcterms:W3CDTF">2023-08-18T06:02:39Z</dcterms:modified>
</cp:coreProperties>
</file>