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4580" autoAdjust="0"/>
    <p:restoredTop sz="86410"/>
  </p:normalViewPr>
  <p:slideViewPr>
    <p:cSldViewPr>
      <p:cViewPr>
        <p:scale>
          <a:sx n="73" d="100"/>
          <a:sy n="73" d="100"/>
        </p:scale>
        <p:origin x="1516" y="-156"/>
      </p:cViewPr>
      <p:guideLst>
        <p:guide orient="horz" pos="62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22" d="100"/>
          <a:sy n="122" d="100"/>
        </p:scale>
        <p:origin x="491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6DBA7-38D3-4FF9-B176-AA5B07999DDF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239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57300"/>
            <a:ext cx="7772400" cy="857250"/>
          </a:xfrm>
        </p:spPr>
        <p:txBody>
          <a:bodyPr anchor="ctr"/>
          <a:lstStyle>
            <a:lvl1pPr>
              <a:defRPr sz="3200">
                <a:solidFill>
                  <a:srgbClr val="870052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65412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rgbClr val="870052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pic>
        <p:nvPicPr>
          <p:cNvPr id="7" name="Bildobjekt 6" descr="Karolinska Institutets logoty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050" y="195486"/>
            <a:ext cx="1585186" cy="7921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31E9A5-40AE-4A08-AFCA-21D29C0B3BC4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1F747-95F0-475F-A35A-D87D33D41CB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887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790575"/>
            <a:ext cx="1943100" cy="38862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790575"/>
            <a:ext cx="5676900" cy="3886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33C68-F5D3-44D8-AD4B-0A05E0672D2C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F161A-FB90-4542-B16C-7A8DB2E421C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69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6D6D3-6DAE-403F-85AB-A35BA05568AB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2976811"/>
            <a:ext cx="7772400" cy="102155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1851670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37DAE7-4387-4B94-9FD5-3B55FFAC54EC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D7644-3682-4529-B863-173C4F27A56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51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1590675"/>
            <a:ext cx="381000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1590675"/>
            <a:ext cx="381000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819FC-CD1D-4173-B0D0-F69EC7927DB1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99512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E2AA4A-BD0B-4AA8-9FF8-98F333D447E7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EE0AE-C5F9-4DA8-9EF4-C3DD09B3F57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800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6D694F-6DFB-473E-9B0F-C6F7C16EE313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72A2-7A6E-4D96-9253-F8CDFE0E8C6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C70660-333D-4417-8C25-17E2CB1974B4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88"/>
            <a:ext cx="4021286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3D350-D111-4C60-A7BC-F1330FF2F9C5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F7FDE-2326-4C33-9302-481989129E6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388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AD4C84-4EA5-437F-A12A-61931E0C0F5F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790575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07654"/>
            <a:ext cx="7772400" cy="296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4857750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fld id="{E6FCE75A-EAA4-4123-8930-E04E73635E7B}" type="datetime4">
              <a:rPr lang="sv-SE"/>
              <a:pPr/>
              <a:t>12 maj 2021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4857750"/>
            <a:ext cx="28956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4857750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48006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9" name="Picture 10" descr="KI-Logo_rgb.tif                                                001030A5Macintosh HD                   BBA748FD: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726" y="182563"/>
            <a:ext cx="1329148" cy="54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400">
          <a:solidFill>
            <a:schemeClr val="accent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757E9-DECD-4295-A23D-43147F7FB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717B94-42DA-4D49-B07F-29347E98E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8B576A-5C3A-464E-99B8-6437E454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D6D3-6DAE-403F-85AB-A35BA05568AB}" type="datetime4">
              <a:rPr lang="sv-SE" smtClean="0"/>
              <a:pPr/>
              <a:t>12 maj 2021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A13C315-B22E-4EE8-B4E4-02ACC654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Namn Efternamn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007CB6-E711-43E5-9730-76E336D0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C56-CB7E-413F-8971-4226A1EF6823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075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i_vit_sve" id="{E56D459E-8D7E-4752-81FB-726B13E21531}" vid="{57CD0055-A4FB-4D21-86FC-77D6DA09B44D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ki_vit_sve</Template>
  <TotalTime>0</TotalTime>
  <Words>5</Words>
  <Application>Microsoft Office PowerPoint</Application>
  <PresentationFormat>Bildspel på skärmen (16:9)</PresentationFormat>
  <Paragraphs>4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Times</vt:lpstr>
      <vt:lpstr>Wingdings</vt:lpstr>
      <vt:lpstr>Office-tema</vt:lpstr>
      <vt:lpstr>PowerPoint-presentation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Ida Rutström</dc:creator>
  <cp:lastModifiedBy>Ida Rutström</cp:lastModifiedBy>
  <cp:revision>1</cp:revision>
  <cp:lastPrinted>2005-09-23T14:22:03Z</cp:lastPrinted>
  <dcterms:created xsi:type="dcterms:W3CDTF">2021-05-12T06:34:45Z</dcterms:created>
  <dcterms:modified xsi:type="dcterms:W3CDTF">2021-05-12T06:35:00Z</dcterms:modified>
</cp:coreProperties>
</file>