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69">
          <p15:clr>
            <a:srgbClr val="A4A3A4"/>
          </p15:clr>
        </p15:guide>
        <p15:guide id="2" pos="3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9" d="100"/>
          <a:sy n="29" d="100"/>
        </p:scale>
        <p:origin x="2404" y="32"/>
      </p:cViewPr>
      <p:guideLst>
        <p:guide orient="horz" pos="5569"/>
        <p:guide pos="3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2668A-D6F8-4DC5-906B-91B5F5729845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6DCC5-68EA-47E5-A6C1-1EFB7DCF21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9" name="Bildobjekt 8" descr="Karolinska Institutets logotyp på plommonfärgad bakgrund.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7469" y="8373979"/>
            <a:ext cx="6569835" cy="13831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6749-F011-46ED-8AC6-F18708BD5591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B871-E5B7-412B-B181-6CE9C6701AC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9267-4E0A-4FFF-9715-062AEE233E3F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D1AFB-6242-471B-8E86-777895EB077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854DB18-FC57-47A5-B7F7-ECD74146A8A9}" type="datetimeFigureOut">
              <a:rPr lang="sv-SE" smtClean="0"/>
              <a:pPr>
                <a:defRPr/>
              </a:pPr>
              <a:t>2021-05-12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560097C-1A3C-4CB8-BFC3-1E7252EA8125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6F4E6-8341-45E0-9E1C-79C2879A8A88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9DAD-FD83-41CC-B351-9DB11D9A94E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DB7A0-73CA-4785-B890-CD412BB69071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BF87-3CC1-4E0B-AC95-120ABB1FE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F364-7FD3-4C03-BC43-52BF5BDFC828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FC0B-A38D-42AA-A440-92F9764E775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0429-FF53-4231-B365-43C854DD7C9A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3A56-7036-471D-9740-837A7190683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7DC3-EDC0-410D-9946-DA0053C0BF89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CE8D4-5B7D-4CEF-9AEB-7D4433B7DC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C4E8-1FE6-43EA-A7A7-23D32F6CCC78}" type="datetimeFigureOut">
              <a:rPr lang="sv-SE"/>
              <a:pPr>
                <a:defRPr/>
              </a:pPr>
              <a:t>2021-05-12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6952-ED48-48FB-8677-B4EA6129D6D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EA0E65-F552-4B82-B8B0-68F82669C697}" type="datetimeFigureOut">
              <a:rPr lang="sv-SE" smtClean="0"/>
              <a:pPr>
                <a:defRPr/>
              </a:pPr>
              <a:t>2021-05-12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5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33BA90-ADBA-4251-B531-7A8FB74F63E6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me.name@ki.se" TargetMode="External"/><Relationship Id="rId2" Type="http://schemas.openxmlformats.org/officeDocument/2006/relationships/hyperlink" Target="mailto:name.name@ki,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7"/>
          <p:cNvSpPr>
            <a:spLocks noGrp="1"/>
          </p:cNvSpPr>
          <p:nvPr>
            <p:ph type="ctrTitle"/>
          </p:nvPr>
        </p:nvSpPr>
        <p:spPr>
          <a:xfrm>
            <a:off x="428625" y="387350"/>
            <a:ext cx="5829300" cy="1701800"/>
          </a:xfrm>
        </p:spPr>
        <p:txBody>
          <a:bodyPr anchor="t"/>
          <a:lstStyle/>
          <a:p>
            <a:pPr algn="l" eaLnBrk="1" hangingPunct="1"/>
            <a:r>
              <a:rPr lang="sv-SE" sz="2800" dirty="0" err="1">
                <a:solidFill>
                  <a:srgbClr val="870052"/>
                </a:solidFill>
                <a:latin typeface="Arial" charset="0"/>
                <a:cs typeface="Arial" charset="0"/>
              </a:rPr>
              <a:t>Title</a:t>
            </a:r>
            <a: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  <a:t> </a:t>
            </a:r>
            <a:b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</a:br>
            <a: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  <a:t>3 </a:t>
            </a:r>
            <a:r>
              <a:rPr lang="sv-SE" sz="2800" dirty="0" err="1">
                <a:solidFill>
                  <a:srgbClr val="870052"/>
                </a:solidFill>
                <a:latin typeface="Arial" charset="0"/>
                <a:cs typeface="Arial" charset="0"/>
              </a:rPr>
              <a:t>lines</a:t>
            </a:r>
            <a: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  <a:t> </a:t>
            </a:r>
            <a:b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</a:br>
            <a:r>
              <a:rPr lang="sv-SE" sz="2800" dirty="0">
                <a:solidFill>
                  <a:srgbClr val="870052"/>
                </a:solidFill>
                <a:latin typeface="Arial" charset="0"/>
                <a:cs typeface="Arial" charset="0"/>
              </a:rPr>
              <a:t>maximum</a:t>
            </a:r>
          </a:p>
        </p:txBody>
      </p:sp>
      <p:sp>
        <p:nvSpPr>
          <p:cNvPr id="9" name="Rubrik 7"/>
          <p:cNvSpPr txBox="1">
            <a:spLocks/>
          </p:cNvSpPr>
          <p:nvPr/>
        </p:nvSpPr>
        <p:spPr bwMode="auto">
          <a:xfrm>
            <a:off x="436563" y="2166938"/>
            <a:ext cx="58293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v-SE" sz="1600" dirty="0">
                <a:latin typeface="Arial" pitchFamily="34" charset="0"/>
                <a:ea typeface="+mj-ea"/>
                <a:cs typeface="Arial" pitchFamily="34" charset="0"/>
              </a:rPr>
              <a:t>Date: 2010-XX-XX </a:t>
            </a:r>
            <a:r>
              <a:rPr lang="sv-SE" sz="1600" dirty="0"/>
              <a:t>| 0.00 pm–0.00 pm</a:t>
            </a:r>
          </a:p>
          <a:p>
            <a:pPr>
              <a:defRPr/>
            </a:pPr>
            <a:r>
              <a:rPr lang="sv-SE" sz="1600" dirty="0">
                <a:latin typeface="Arial" pitchFamily="34" charset="0"/>
                <a:ea typeface="+mj-ea"/>
                <a:cs typeface="Arial" pitchFamily="34" charset="0"/>
              </a:rPr>
              <a:t>Place: Hall XXX, Karolinska Institutet, Vägen XX</a:t>
            </a:r>
            <a:br>
              <a:rPr lang="sv-SE" dirty="0">
                <a:latin typeface="Arial" pitchFamily="34" charset="0"/>
                <a:ea typeface="+mj-ea"/>
                <a:cs typeface="Arial" pitchFamily="34" charset="0"/>
              </a:rPr>
            </a:br>
            <a:endParaRPr lang="sv-SE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ubrik 7"/>
          <p:cNvSpPr txBox="1">
            <a:spLocks/>
          </p:cNvSpPr>
          <p:nvPr/>
        </p:nvSpPr>
        <p:spPr bwMode="auto">
          <a:xfrm>
            <a:off x="446088" y="3173413"/>
            <a:ext cx="58293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Short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introduction</a:t>
            </a: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defRPr/>
            </a:pP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3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lines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maximum</a:t>
            </a:r>
            <a:br>
              <a:rPr lang="sv-SE" sz="1400" dirty="0">
                <a:latin typeface="Arial" pitchFamily="34" charset="0"/>
                <a:ea typeface="+mj-ea"/>
                <a:cs typeface="Arial" pitchFamily="34" charset="0"/>
              </a:rPr>
            </a:b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7" name="Rak 16"/>
          <p:cNvCxnSpPr/>
          <p:nvPr/>
        </p:nvCxnSpPr>
        <p:spPr>
          <a:xfrm>
            <a:off x="142875" y="3017838"/>
            <a:ext cx="6572250" cy="0"/>
          </a:xfrm>
          <a:prstGeom prst="line">
            <a:avLst/>
          </a:prstGeom>
          <a:ln>
            <a:solidFill>
              <a:srgbClr val="870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ubrik 7"/>
          <p:cNvSpPr txBox="1">
            <a:spLocks/>
          </p:cNvSpPr>
          <p:nvPr/>
        </p:nvSpPr>
        <p:spPr bwMode="auto">
          <a:xfrm>
            <a:off x="428625" y="4095750"/>
            <a:ext cx="59896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712788" algn="l"/>
              </a:tabLst>
              <a:defRPr/>
            </a:pPr>
            <a:r>
              <a:rPr lang="sv-SE" sz="1600" dirty="0">
                <a:latin typeface="Arial" pitchFamily="34" charset="0"/>
                <a:cs typeface="Arial" pitchFamily="34" charset="0"/>
              </a:rPr>
              <a:t>Program:</a:t>
            </a:r>
            <a:endParaRPr lang="sv-SE" sz="1600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0.00 	</a:t>
            </a:r>
            <a:r>
              <a:rPr lang="sv-SE" sz="1400" b="1" dirty="0" err="1"/>
              <a:t>Title</a:t>
            </a: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	text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0.00 	</a:t>
            </a:r>
            <a:r>
              <a:rPr lang="sv-SE" sz="1400" b="1" dirty="0" err="1"/>
              <a:t>Title</a:t>
            </a: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0.00 	</a:t>
            </a:r>
            <a:r>
              <a:rPr lang="sv-SE" sz="1400" b="1" dirty="0" err="1"/>
              <a:t>Title</a:t>
            </a:r>
            <a:endParaRPr lang="sv-SE" sz="1400" b="1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r>
              <a:rPr lang="sv-SE" sz="1400" b="1" dirty="0"/>
              <a:t> 	</a:t>
            </a:r>
            <a:r>
              <a:rPr lang="sv-SE" sz="1400" dirty="0"/>
              <a:t>text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b="1" dirty="0"/>
              <a:t> </a:t>
            </a:r>
            <a:endParaRPr lang="sv-SE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r>
              <a:rPr lang="sv-SE" sz="1400" dirty="0"/>
              <a:t> </a:t>
            </a:r>
            <a:r>
              <a:rPr lang="sv-SE" sz="1400" b="1" dirty="0"/>
              <a:t> 	</a:t>
            </a:r>
            <a:r>
              <a:rPr lang="sv-SE" sz="1400" dirty="0"/>
              <a:t>text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b="1" dirty="0"/>
              <a:t> 	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endParaRPr lang="sv-SE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r>
              <a:rPr lang="sv-SE" sz="1400" dirty="0"/>
              <a:t> </a:t>
            </a:r>
            <a:r>
              <a:rPr lang="sv-SE" sz="1400" b="1" dirty="0"/>
              <a:t> 	</a:t>
            </a:r>
            <a:r>
              <a:rPr lang="sv-SE" sz="1400" dirty="0"/>
              <a:t>text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endParaRPr lang="sv-SE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endParaRPr lang="sv-SE" sz="1400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0.00 	</a:t>
            </a:r>
            <a:r>
              <a:rPr lang="sv-SE" sz="1400" b="1" dirty="0" err="1"/>
              <a:t>Title</a:t>
            </a: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cs typeface="Arial" pitchFamily="34" charset="0"/>
              </a:rPr>
              <a:t>	text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endParaRPr lang="sv-SE" sz="1400" dirty="0"/>
          </a:p>
          <a:p>
            <a:pPr marL="712788" lvl="1" indent="-11113">
              <a:tabLst>
                <a:tab pos="893763" algn="l"/>
              </a:tabLst>
              <a:defRPr/>
            </a:pPr>
            <a:endParaRPr lang="sv-SE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endParaRPr lang="sv-SE" sz="1400" dirty="0"/>
          </a:p>
          <a:p>
            <a:pPr>
              <a:tabLst>
                <a:tab pos="712788" algn="l"/>
              </a:tabLst>
              <a:defRPr/>
            </a:pP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7"/>
          <p:cNvSpPr>
            <a:spLocks noGrp="1"/>
          </p:cNvSpPr>
          <p:nvPr>
            <p:ph type="ctrTitle"/>
          </p:nvPr>
        </p:nvSpPr>
        <p:spPr>
          <a:xfrm>
            <a:off x="428625" y="387350"/>
            <a:ext cx="5829300" cy="463550"/>
          </a:xfrm>
        </p:spPr>
        <p:txBody>
          <a:bodyPr anchor="t"/>
          <a:lstStyle/>
          <a:p>
            <a:pPr algn="l" eaLnBrk="1" hangingPunct="1"/>
            <a:r>
              <a:rPr lang="sv-SE" sz="1400" dirty="0" err="1">
                <a:solidFill>
                  <a:srgbClr val="870052"/>
                </a:solidFill>
                <a:latin typeface="Arial" charset="0"/>
                <a:cs typeface="Arial" charset="0"/>
              </a:rPr>
              <a:t>Title</a:t>
            </a:r>
            <a:r>
              <a:rPr lang="sv-SE" sz="1400" dirty="0">
                <a:solidFill>
                  <a:srgbClr val="870052"/>
                </a:solidFill>
                <a:latin typeface="Arial" charset="0"/>
                <a:cs typeface="Arial" charset="0"/>
              </a:rPr>
              <a:t> </a:t>
            </a:r>
            <a:br>
              <a:rPr lang="sv-SE" sz="1400" dirty="0">
                <a:solidFill>
                  <a:srgbClr val="870052"/>
                </a:solidFill>
                <a:latin typeface="Arial" charset="0"/>
                <a:cs typeface="Arial" charset="0"/>
              </a:rPr>
            </a:br>
            <a:endParaRPr lang="sv-SE" sz="1400" dirty="0">
              <a:solidFill>
                <a:srgbClr val="870052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Rubrik 7"/>
          <p:cNvSpPr txBox="1">
            <a:spLocks/>
          </p:cNvSpPr>
          <p:nvPr/>
        </p:nvSpPr>
        <p:spPr bwMode="auto">
          <a:xfrm>
            <a:off x="439738" y="6500813"/>
            <a:ext cx="58293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717550">
              <a:tabLst>
                <a:tab pos="539750" algn="l"/>
              </a:tabLst>
              <a:defRPr/>
            </a:pP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For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additional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information,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please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contact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  <a:hlinkClick r:id="rId2"/>
              </a:rPr>
              <a:t>name.name@ki.se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defTabSz="717550">
              <a:tabLst>
                <a:tab pos="539750" algn="l"/>
              </a:tabLst>
              <a:defRPr/>
            </a:pP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To register for the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seminar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please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send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an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e-mail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to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  <a:hlinkClick r:id="rId3"/>
              </a:rPr>
              <a:t>name.name@ki.se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no later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than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XX (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optional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)</a:t>
            </a:r>
          </a:p>
          <a:p>
            <a:pPr defTabSz="717550">
              <a:tabLst>
                <a:tab pos="539750" algn="l"/>
              </a:tabLst>
              <a:defRPr/>
            </a:pP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 defTabSz="717550">
              <a:tabLst>
                <a:tab pos="539750" algn="l"/>
              </a:tabLst>
              <a:defRPr/>
            </a:pPr>
            <a:endParaRPr lang="sv-SE" sz="1600" dirty="0">
              <a:latin typeface="Arial" pitchFamily="34" charset="0"/>
              <a:ea typeface="+mj-ea"/>
              <a:cs typeface="Arial" pitchFamily="34" charset="0"/>
            </a:endParaRPr>
          </a:p>
          <a:p>
            <a:pPr defTabSz="717550">
              <a:tabLst>
                <a:tab pos="539750" algn="l"/>
              </a:tabLst>
              <a:defRPr/>
            </a:pPr>
            <a:r>
              <a:rPr lang="sv-SE" sz="1600" dirty="0" err="1">
                <a:latin typeface="Arial" pitchFamily="34" charset="0"/>
                <a:ea typeface="+mj-ea"/>
                <a:cs typeface="Arial" pitchFamily="34" charset="0"/>
              </a:rPr>
              <a:t>Welcome</a:t>
            </a:r>
            <a:r>
              <a:rPr lang="sv-SE" sz="1600" dirty="0">
                <a:latin typeface="Arial" pitchFamily="34" charset="0"/>
                <a:ea typeface="+mj-ea"/>
                <a:cs typeface="Arial" pitchFamily="34" charset="0"/>
              </a:rPr>
              <a:t>!</a:t>
            </a:r>
          </a:p>
        </p:txBody>
      </p:sp>
      <p:sp>
        <p:nvSpPr>
          <p:cNvPr id="5" name="Rubrik 7"/>
          <p:cNvSpPr txBox="1">
            <a:spLocks/>
          </p:cNvSpPr>
          <p:nvPr/>
        </p:nvSpPr>
        <p:spPr bwMode="auto">
          <a:xfrm>
            <a:off x="428625" y="1023938"/>
            <a:ext cx="59896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sv-S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712788" algn="l"/>
              </a:tabLst>
              <a:defRPr/>
            </a:pPr>
            <a:r>
              <a:rPr lang="sv-SE" sz="1600" dirty="0">
                <a:latin typeface="Arial" pitchFamily="34" charset="0"/>
                <a:cs typeface="Arial" pitchFamily="34" charset="0"/>
              </a:rPr>
              <a:t>Program:</a:t>
            </a:r>
            <a:endParaRPr lang="sv-SE" sz="1600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0.00 	</a:t>
            </a:r>
            <a:r>
              <a:rPr lang="sv-SE" sz="1400" b="1" dirty="0" err="1"/>
              <a:t>Title</a:t>
            </a: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	text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ea typeface="+mj-ea"/>
                <a:cs typeface="Arial" pitchFamily="34" charset="0"/>
              </a:rPr>
              <a:t>text</a:t>
            </a: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0.00 	</a:t>
            </a:r>
            <a:r>
              <a:rPr lang="sv-SE" sz="1400" b="1" dirty="0" err="1"/>
              <a:t>Title</a:t>
            </a: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0.00 	</a:t>
            </a:r>
            <a:r>
              <a:rPr lang="sv-SE" sz="1400" b="1" dirty="0" err="1"/>
              <a:t>Title</a:t>
            </a:r>
            <a:endParaRPr lang="sv-SE" sz="1400" b="1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r>
              <a:rPr lang="sv-SE" sz="1400" b="1" dirty="0"/>
              <a:t> 	</a:t>
            </a:r>
            <a:r>
              <a:rPr lang="sv-SE" sz="1400" dirty="0"/>
              <a:t>text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b="1" dirty="0"/>
              <a:t> </a:t>
            </a:r>
            <a:endParaRPr lang="sv-SE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r>
              <a:rPr lang="sv-SE" sz="1400" dirty="0"/>
              <a:t> </a:t>
            </a:r>
            <a:r>
              <a:rPr lang="sv-SE" sz="1400" b="1" dirty="0"/>
              <a:t> 	</a:t>
            </a:r>
            <a:r>
              <a:rPr lang="sv-SE" sz="1400" dirty="0"/>
              <a:t>text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b="1" dirty="0"/>
              <a:t> 	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endParaRPr lang="sv-SE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r>
              <a:rPr lang="sv-SE" sz="1400" dirty="0"/>
              <a:t> </a:t>
            </a:r>
            <a:r>
              <a:rPr lang="sv-SE" sz="1400" b="1" dirty="0"/>
              <a:t> 	</a:t>
            </a:r>
            <a:r>
              <a:rPr lang="sv-SE" sz="1400" dirty="0"/>
              <a:t>text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r>
              <a:rPr lang="sv-SE" sz="1400" dirty="0"/>
              <a:t> </a:t>
            </a:r>
            <a:r>
              <a:rPr lang="sv-SE" sz="1400" dirty="0" err="1"/>
              <a:t>text</a:t>
            </a:r>
            <a:endParaRPr lang="sv-SE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endParaRPr lang="sv-SE" sz="1400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/>
              <a:t>0.00 	</a:t>
            </a:r>
            <a:r>
              <a:rPr lang="sv-SE" sz="1400" b="1" dirty="0" err="1"/>
              <a:t>Title</a:t>
            </a: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cs typeface="Arial" pitchFamily="34" charset="0"/>
              </a:rPr>
              <a:t>	text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	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r>
              <a:rPr lang="sv-SE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1400" dirty="0" err="1">
                <a:latin typeface="Arial" pitchFamily="34" charset="0"/>
                <a:cs typeface="Arial" pitchFamily="34" charset="0"/>
              </a:rPr>
              <a:t>text</a:t>
            </a:r>
            <a:endParaRPr lang="sv-SE" sz="1400" dirty="0"/>
          </a:p>
          <a:p>
            <a:pPr marL="712788" lvl="1" indent="-11113">
              <a:tabLst>
                <a:tab pos="893763" algn="l"/>
              </a:tabLst>
              <a:defRPr/>
            </a:pPr>
            <a:endParaRPr lang="sv-SE" sz="1400" dirty="0"/>
          </a:p>
          <a:p>
            <a:pPr marL="712788" lvl="1" indent="-11113">
              <a:buFont typeface="Arial" pitchFamily="34" charset="0"/>
              <a:buChar char="•"/>
              <a:tabLst>
                <a:tab pos="893763" algn="l"/>
              </a:tabLst>
              <a:defRPr/>
            </a:pPr>
            <a:endParaRPr lang="sv-SE" sz="1400" dirty="0"/>
          </a:p>
          <a:p>
            <a:pPr>
              <a:tabLst>
                <a:tab pos="712788" algn="l"/>
              </a:tabLst>
              <a:defRPr/>
            </a:pPr>
            <a:endParaRPr lang="sv-SE" sz="1400" b="1" dirty="0"/>
          </a:p>
          <a:p>
            <a:pPr>
              <a:tabLst>
                <a:tab pos="712788" algn="l"/>
              </a:tabLst>
              <a:defRPr/>
            </a:pPr>
            <a:endParaRPr lang="sv-SE" sz="1400" dirty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tabLst>
                <a:tab pos="712788" algn="l"/>
              </a:tabLst>
              <a:defRPr/>
            </a:pPr>
            <a:r>
              <a:rPr lang="sv-SE" sz="1400" dirty="0"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gram-a4-eng" id="{1FABCF43-3FF1-4805-A0DF-2C570FF36853}" vid="{A8B14FC0-E441-447E-A09D-322E47F22B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422</Words>
  <Application>Microsoft Office PowerPoint</Application>
  <PresentationFormat>A4 (210 x 297 mm)</PresentationFormat>
  <Paragraphs>48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Title  3 lines  maximum</vt:lpstr>
      <vt:lpstr>Title  </vt:lpstr>
    </vt:vector>
  </TitlesOfParts>
  <Company>Karoliska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linnil</dc:creator>
  <cp:lastModifiedBy>Ida Rutström</cp:lastModifiedBy>
  <cp:revision>44</cp:revision>
  <dcterms:created xsi:type="dcterms:W3CDTF">2009-12-14T12:39:24Z</dcterms:created>
  <dcterms:modified xsi:type="dcterms:W3CDTF">2021-05-12T06:41:07Z</dcterms:modified>
</cp:coreProperties>
</file>