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45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00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40" d="100"/>
          <a:sy n="40" d="100"/>
        </p:scale>
        <p:origin x="1528" y="80"/>
      </p:cViewPr>
      <p:guideLst>
        <p:guide orient="horz" pos="3345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3219-0937-454A-8D9E-87C43A24BCDF}" type="datetimeFigureOut">
              <a:rPr lang="sv-SE" smtClean="0"/>
              <a:t>2020-10-15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A204-190C-4BC6-97B9-6491683EFE0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1872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3219-0937-454A-8D9E-87C43A24BCDF}" type="datetimeFigureOut">
              <a:rPr lang="sv-SE" smtClean="0"/>
              <a:t>2020-10-15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A204-190C-4BC6-97B9-6491683EFE0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2041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3219-0937-454A-8D9E-87C43A24BCDF}" type="datetimeFigureOut">
              <a:rPr lang="sv-SE" smtClean="0"/>
              <a:t>2020-10-15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A204-190C-4BC6-97B9-6491683EFE0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3196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3219-0937-454A-8D9E-87C43A24BCDF}" type="datetimeFigureOut">
              <a:rPr lang="sv-SE" smtClean="0"/>
              <a:t>2020-10-15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A204-190C-4BC6-97B9-6491683EFE0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1228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3219-0937-454A-8D9E-87C43A24BCDF}" type="datetimeFigureOut">
              <a:rPr lang="sv-SE" smtClean="0"/>
              <a:t>2020-10-15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A204-190C-4BC6-97B9-6491683EFE0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5850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3219-0937-454A-8D9E-87C43A24BCDF}" type="datetimeFigureOut">
              <a:rPr lang="sv-SE" smtClean="0"/>
              <a:t>2020-10-15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A204-190C-4BC6-97B9-6491683EFE0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9209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3219-0937-454A-8D9E-87C43A24BCDF}" type="datetimeFigureOut">
              <a:rPr lang="sv-SE" smtClean="0"/>
              <a:t>2020-10-15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A204-190C-4BC6-97B9-6491683EFE0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390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3219-0937-454A-8D9E-87C43A24BCDF}" type="datetimeFigureOut">
              <a:rPr lang="sv-SE" smtClean="0"/>
              <a:t>2020-10-15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A204-190C-4BC6-97B9-6491683EFE0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180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3219-0937-454A-8D9E-87C43A24BCDF}" type="datetimeFigureOut">
              <a:rPr lang="sv-SE" smtClean="0"/>
              <a:t>2020-10-15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A204-190C-4BC6-97B9-6491683EFE0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0915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3219-0937-454A-8D9E-87C43A24BCDF}" type="datetimeFigureOut">
              <a:rPr lang="sv-SE" smtClean="0"/>
              <a:t>2020-10-15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A204-190C-4BC6-97B9-6491683EFE0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0455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D3219-0937-454A-8D9E-87C43A24BCDF}" type="datetimeFigureOut">
              <a:rPr lang="sv-SE" smtClean="0"/>
              <a:t>2020-10-15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A204-190C-4BC6-97B9-6491683EFE0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1813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D3219-0937-454A-8D9E-87C43A24BCDF}" type="datetimeFigureOut">
              <a:rPr lang="sv-SE" smtClean="0"/>
              <a:t>2020-10-15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AA204-190C-4BC6-97B9-6491683EFE0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4287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0AB616-923B-4E07-B28C-C9481CBE34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6976" y="927839"/>
            <a:ext cx="6425724" cy="3722335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  <a:spcBef>
                <a:spcPts val="3000"/>
              </a:spcBef>
              <a:spcAft>
                <a:spcPts val="3600"/>
              </a:spcAft>
            </a:pPr>
            <a:r>
              <a:rPr lang="en-US" sz="5400" dirty="0">
                <a:solidFill>
                  <a:srgbClr val="870052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KEEP DISTANCE</a:t>
            </a:r>
            <a:br>
              <a:rPr lang="en-US" sz="4800" b="1" dirty="0">
                <a:solidFill>
                  <a:srgbClr val="87005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MAXIMUM </a:t>
            </a:r>
            <a:r>
              <a:rPr lang="en-US" sz="44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</a:t>
            </a:r>
            <a:r>
              <a:rPr lang="en-US" sz="4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PERSONS IN THIS ROOM</a:t>
            </a:r>
            <a:br>
              <a:rPr lang="en-US" sz="4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sz="4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5400" b="1" dirty="0">
                <a:solidFill>
                  <a:srgbClr val="870052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HÅLL AVSTÅND </a:t>
            </a:r>
            <a:br>
              <a:rPr lang="en-US" sz="4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MAX </a:t>
            </a:r>
            <a:r>
              <a:rPr lang="en-US" sz="44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</a:t>
            </a:r>
            <a:r>
              <a:rPr lang="en-US" sz="4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PERSONER </a:t>
            </a:r>
            <a:br>
              <a:rPr lang="en-US" sz="4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DETTA RUM</a:t>
            </a:r>
            <a:endParaRPr lang="sv-SE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Bildobjekt 9" descr="Avsändaryta med Karolinska Institutets logotyp, samt hänvisning till webbplatsen ki.se/covid-19">
            <a:extLst>
              <a:ext uri="{FF2B5EF4-FFF2-40B4-BE49-F238E27FC236}">
                <a16:creationId xmlns:a16="http://schemas.microsoft.com/office/drawing/2014/main" id="{9568838C-4DDC-4FF6-B2F5-FC0AF31822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567"/>
          <a:stretch/>
        </p:blipFill>
        <p:spPr>
          <a:xfrm>
            <a:off x="163276" y="7378991"/>
            <a:ext cx="7237826" cy="3160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440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23</Words>
  <Application>Microsoft Office PowerPoint</Application>
  <PresentationFormat>Anpassad</PresentationFormat>
  <Paragraphs>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Office-tema</vt:lpstr>
      <vt:lpstr>KEEP DISTANCE – MAXIMUM X PERSONS IN THIS ROOM  HÅLL AVSTÅND  – MAX X PERSONER  I DETTA RUM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KEEP DISTANCE – MAXIMUM X PERSONS IN THIS ROOM  HÅLL AVSTÅND  – MAX X PERSONER  I DETTA RUM</dc:title>
  <dc:creator>Sofia Lindberg</dc:creator>
  <cp:lastModifiedBy>Sofia Lindberg</cp:lastModifiedBy>
  <cp:revision>4</cp:revision>
  <dcterms:created xsi:type="dcterms:W3CDTF">2020-10-15T06:45:32Z</dcterms:created>
  <dcterms:modified xsi:type="dcterms:W3CDTF">2020-10-15T07:23:14Z</dcterms:modified>
</cp:coreProperties>
</file>