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12192000"/>
  <p:notesSz cx="6794500" cy="99314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 userDrawn="1">
          <p15:clr>
            <a:srgbClr val="A4A3A4"/>
          </p15:clr>
        </p15:guide>
        <p15:guide id="2" pos="127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67" autoAdjust="0"/>
    <p:restoredTop sz="94944" autoAdjust="0"/>
  </p:normalViewPr>
  <p:slideViewPr>
    <p:cSldViewPr snapToGrid="0">
      <p:cViewPr>
        <p:scale>
          <a:sx n="90" d="100"/>
          <a:sy n="90" d="100"/>
        </p:scale>
        <p:origin x="1674" y="-264"/>
      </p:cViewPr>
      <p:guideLst>
        <p:guide orient="horz" pos="3840"/>
        <p:guide pos="12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EA94-63A1-4DEE-8F99-BF3790FB04AC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529E-6D28-40C2-87BF-6BCE255953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09482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EA94-63A1-4DEE-8F99-BF3790FB04AC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529E-6D28-40C2-87BF-6BCE255953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73716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EA94-63A1-4DEE-8F99-BF3790FB04AC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529E-6D28-40C2-87BF-6BCE255953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3816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EA94-63A1-4DEE-8F99-BF3790FB04AC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529E-6D28-40C2-87BF-6BCE255953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3318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EA94-63A1-4DEE-8F99-BF3790FB04AC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529E-6D28-40C2-87BF-6BCE255953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33076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EA94-63A1-4DEE-8F99-BF3790FB04AC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529E-6D28-40C2-87BF-6BCE255953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5228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EA94-63A1-4DEE-8F99-BF3790FB04AC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529E-6D28-40C2-87BF-6BCE255953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3256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EA94-63A1-4DEE-8F99-BF3790FB04AC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529E-6D28-40C2-87BF-6BCE255953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07850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EA94-63A1-4DEE-8F99-BF3790FB04AC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529E-6D28-40C2-87BF-6BCE255953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4032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EA94-63A1-4DEE-8F99-BF3790FB04AC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529E-6D28-40C2-87BF-6BCE255953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6556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EA94-63A1-4DEE-8F99-BF3790FB04AC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529E-6D28-40C2-87BF-6BCE255953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8117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DEA94-63A1-4DEE-8F99-BF3790FB04AC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CC529E-6D28-40C2-87BF-6BCE255953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5669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/>
          </p:cNvSpPr>
          <p:nvPr/>
        </p:nvSpPr>
        <p:spPr>
          <a:xfrm>
            <a:off x="380999" y="1028700"/>
            <a:ext cx="6120000" cy="88560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1" y="1059277"/>
            <a:ext cx="1206734" cy="8676458"/>
          </a:xfrm>
          <a:prstGeom prst="rect">
            <a:avLst/>
          </a:prstGeom>
        </p:spPr>
      </p:pic>
      <p:grpSp>
        <p:nvGrpSpPr>
          <p:cNvPr id="2" name="Grupp 1">
            <a:extLst>
              <a:ext uri="{FF2B5EF4-FFF2-40B4-BE49-F238E27FC236}">
                <a16:creationId xmlns:a16="http://schemas.microsoft.com/office/drawing/2014/main" id="{69253AC8-CAFF-CD9E-2E30-62F1FFC79451}"/>
              </a:ext>
            </a:extLst>
          </p:cNvPr>
          <p:cNvGrpSpPr/>
          <p:nvPr/>
        </p:nvGrpSpPr>
        <p:grpSpPr>
          <a:xfrm>
            <a:off x="2035723" y="2205851"/>
            <a:ext cx="3101480" cy="1753393"/>
            <a:chOff x="1728260" y="1104246"/>
            <a:chExt cx="3101480" cy="1753393"/>
          </a:xfrm>
        </p:grpSpPr>
        <p:sp>
          <p:nvSpPr>
            <p:cNvPr id="3" name="Rectangle 8">
              <a:extLst>
                <a:ext uri="{FF2B5EF4-FFF2-40B4-BE49-F238E27FC236}">
                  <a16:creationId xmlns:a16="http://schemas.microsoft.com/office/drawing/2014/main" id="{A5AEE5C3-72DB-9BB5-7FEE-362704810C22}"/>
                </a:ext>
              </a:extLst>
            </p:cNvPr>
            <p:cNvSpPr/>
            <p:nvPr/>
          </p:nvSpPr>
          <p:spPr>
            <a:xfrm>
              <a:off x="1728260" y="1104246"/>
              <a:ext cx="234391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First</a:t>
              </a:r>
              <a:r>
                <a:rPr lang="sv-SE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- and last </a:t>
              </a:r>
              <a:r>
                <a:rPr lang="sv-SE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name</a:t>
              </a:r>
              <a:endParaRPr lang="sv-S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3D5B53B1-359D-E92A-C49B-3FBE7FD63F06}"/>
                </a:ext>
              </a:extLst>
            </p:cNvPr>
            <p:cNvSpPr/>
            <p:nvPr/>
          </p:nvSpPr>
          <p:spPr>
            <a:xfrm>
              <a:off x="1735340" y="1409291"/>
              <a:ext cx="55816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sz="1600" dirty="0" err="1">
                  <a:latin typeface="Century Gothic" panose="020B0502020202020204" pitchFamily="34" charset="0"/>
                </a:rPr>
                <a:t>Title</a:t>
              </a:r>
              <a:endParaRPr lang="sv-SE" sz="2000" dirty="0">
                <a:latin typeface="Century Gothic" panose="020B0502020202020204" pitchFamily="34" charset="0"/>
              </a:endParaRPr>
            </a:p>
          </p:txBody>
        </p:sp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79F34E23-F7B4-6BD7-5454-0F4B7B3B8C00}"/>
                </a:ext>
              </a:extLst>
            </p:cNvPr>
            <p:cNvSpPr/>
            <p:nvPr/>
          </p:nvSpPr>
          <p:spPr>
            <a:xfrm>
              <a:off x="1826482" y="1798106"/>
              <a:ext cx="3003258" cy="1059533"/>
            </a:xfrm>
            <a:prstGeom prst="rect">
              <a:avLst/>
            </a:prstGeom>
            <a:solidFill>
              <a:srgbClr val="DDEB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200"/>
            </a:p>
          </p:txBody>
        </p:sp>
        <p:sp>
          <p:nvSpPr>
            <p:cNvPr id="7" name="TextBox 11">
              <a:extLst>
                <a:ext uri="{FF2B5EF4-FFF2-40B4-BE49-F238E27FC236}">
                  <a16:creationId xmlns:a16="http://schemas.microsoft.com/office/drawing/2014/main" id="{2F2E7385-9A10-A779-B722-685391D6F37D}"/>
                </a:ext>
              </a:extLst>
            </p:cNvPr>
            <p:cNvSpPr txBox="1"/>
            <p:nvPr/>
          </p:nvSpPr>
          <p:spPr>
            <a:xfrm>
              <a:off x="1927954" y="1947917"/>
              <a:ext cx="204414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200" dirty="0" err="1">
                  <a:latin typeface="Century Gothic" panose="020B0502020202020204" pitchFamily="34" charset="0"/>
                </a:rPr>
                <a:t>Department</a:t>
              </a:r>
              <a:r>
                <a:rPr lang="sv-SE" sz="1200" dirty="0">
                  <a:latin typeface="Century Gothic" panose="020B0502020202020204" pitchFamily="34" charset="0"/>
                </a:rPr>
                <a:t> </a:t>
              </a:r>
              <a:r>
                <a:rPr lang="sv-SE" sz="1200" dirty="0" err="1">
                  <a:latin typeface="Century Gothic" panose="020B0502020202020204" pitchFamily="34" charset="0"/>
                </a:rPr>
                <a:t>of</a:t>
              </a:r>
              <a:r>
                <a:rPr lang="sv-SE" sz="1200" dirty="0">
                  <a:latin typeface="Century Gothic" panose="020B0502020202020204" pitchFamily="34" charset="0"/>
                </a:rPr>
                <a:t> &lt;</a:t>
              </a:r>
              <a:r>
                <a:rPr lang="sv-SE" sz="1200" dirty="0" err="1">
                  <a:latin typeface="Century Gothic" panose="020B0502020202020204" pitchFamily="34" charset="0"/>
                </a:rPr>
                <a:t>name</a:t>
              </a:r>
              <a:r>
                <a:rPr lang="sv-SE" sz="1200" dirty="0">
                  <a:latin typeface="Century Gothic" panose="020B0502020202020204" pitchFamily="34" charset="0"/>
                </a:rPr>
                <a:t>&gt;</a:t>
              </a:r>
            </a:p>
            <a:p>
              <a:r>
                <a:rPr lang="sv-SE" sz="1200" dirty="0">
                  <a:latin typeface="Century Gothic" panose="020B0502020202020204" pitchFamily="34" charset="0"/>
                </a:rPr>
                <a:t>&lt;Division </a:t>
              </a:r>
              <a:r>
                <a:rPr lang="sv-SE" sz="1200" dirty="0" err="1">
                  <a:latin typeface="Century Gothic" panose="020B0502020202020204" pitchFamily="34" charset="0"/>
                </a:rPr>
                <a:t>name</a:t>
              </a:r>
              <a:r>
                <a:rPr lang="sv-SE" sz="1200" dirty="0">
                  <a:latin typeface="Century Gothic" panose="020B0502020202020204" pitchFamily="34" charset="0"/>
                </a:rPr>
                <a:t>&gt;</a:t>
              </a:r>
            </a:p>
            <a:p>
              <a:r>
                <a:rPr lang="sv-SE" sz="1200" dirty="0">
                  <a:latin typeface="Century Gothic" panose="020B0502020202020204" pitchFamily="34" charset="0"/>
                </a:rPr>
                <a:t>08-5XX XXX XX</a:t>
              </a:r>
            </a:p>
            <a:p>
              <a:r>
                <a:rPr lang="sv-SE" sz="1200" dirty="0">
                  <a:latin typeface="Century Gothic" panose="020B0502020202020204" pitchFamily="34" charset="0"/>
                </a:rPr>
                <a:t>firstname.lastname@ki.se</a:t>
              </a:r>
            </a:p>
          </p:txBody>
        </p:sp>
      </p:grpSp>
      <p:grpSp>
        <p:nvGrpSpPr>
          <p:cNvPr id="9" name="Grupp 8">
            <a:extLst>
              <a:ext uri="{FF2B5EF4-FFF2-40B4-BE49-F238E27FC236}">
                <a16:creationId xmlns:a16="http://schemas.microsoft.com/office/drawing/2014/main" id="{BDD18FE5-1652-C89B-EB71-D08C910DDD40}"/>
              </a:ext>
            </a:extLst>
          </p:cNvPr>
          <p:cNvGrpSpPr/>
          <p:nvPr/>
        </p:nvGrpSpPr>
        <p:grpSpPr>
          <a:xfrm>
            <a:off x="2063771" y="4436988"/>
            <a:ext cx="3101480" cy="1753393"/>
            <a:chOff x="1728260" y="1104246"/>
            <a:chExt cx="3101480" cy="1753393"/>
          </a:xfrm>
        </p:grpSpPr>
        <p:sp>
          <p:nvSpPr>
            <p:cNvPr id="10" name="Rectangle 8">
              <a:extLst>
                <a:ext uri="{FF2B5EF4-FFF2-40B4-BE49-F238E27FC236}">
                  <a16:creationId xmlns:a16="http://schemas.microsoft.com/office/drawing/2014/main" id="{129124D4-1A35-2446-2452-4C0F293ACC62}"/>
                </a:ext>
              </a:extLst>
            </p:cNvPr>
            <p:cNvSpPr/>
            <p:nvPr/>
          </p:nvSpPr>
          <p:spPr>
            <a:xfrm>
              <a:off x="1728260" y="1104246"/>
              <a:ext cx="234391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First</a:t>
              </a:r>
              <a:r>
                <a:rPr lang="sv-SE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- and last </a:t>
              </a:r>
              <a:r>
                <a:rPr lang="sv-SE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name</a:t>
              </a:r>
              <a:endParaRPr lang="sv-S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  <p:sp>
          <p:nvSpPr>
            <p:cNvPr id="11" name="Rectangle 9">
              <a:extLst>
                <a:ext uri="{FF2B5EF4-FFF2-40B4-BE49-F238E27FC236}">
                  <a16:creationId xmlns:a16="http://schemas.microsoft.com/office/drawing/2014/main" id="{8BEE9B08-7191-4084-D9E8-9D51021C4867}"/>
                </a:ext>
              </a:extLst>
            </p:cNvPr>
            <p:cNvSpPr/>
            <p:nvPr/>
          </p:nvSpPr>
          <p:spPr>
            <a:xfrm>
              <a:off x="1735340" y="1409291"/>
              <a:ext cx="55816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sz="1600" dirty="0" err="1">
                  <a:latin typeface="Century Gothic" panose="020B0502020202020204" pitchFamily="34" charset="0"/>
                </a:rPr>
                <a:t>Title</a:t>
              </a:r>
              <a:endParaRPr lang="sv-SE" sz="2000" dirty="0">
                <a:latin typeface="Century Gothic" panose="020B0502020202020204" pitchFamily="34" charset="0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65E955AC-12F5-2C60-0C2D-4C88305C1C77}"/>
                </a:ext>
              </a:extLst>
            </p:cNvPr>
            <p:cNvSpPr/>
            <p:nvPr/>
          </p:nvSpPr>
          <p:spPr>
            <a:xfrm>
              <a:off x="1826482" y="1798106"/>
              <a:ext cx="3003258" cy="1059533"/>
            </a:xfrm>
            <a:prstGeom prst="rect">
              <a:avLst/>
            </a:prstGeom>
            <a:solidFill>
              <a:srgbClr val="DDEB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200"/>
            </a:p>
          </p:txBody>
        </p:sp>
        <p:sp>
          <p:nvSpPr>
            <p:cNvPr id="13" name="TextBox 11">
              <a:extLst>
                <a:ext uri="{FF2B5EF4-FFF2-40B4-BE49-F238E27FC236}">
                  <a16:creationId xmlns:a16="http://schemas.microsoft.com/office/drawing/2014/main" id="{E6FFCD6E-2EE3-FA4E-5C17-24FCF5D8A232}"/>
                </a:ext>
              </a:extLst>
            </p:cNvPr>
            <p:cNvSpPr txBox="1"/>
            <p:nvPr/>
          </p:nvSpPr>
          <p:spPr>
            <a:xfrm>
              <a:off x="1927954" y="1947917"/>
              <a:ext cx="204414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200" dirty="0" err="1">
                  <a:latin typeface="Century Gothic" panose="020B0502020202020204" pitchFamily="34" charset="0"/>
                </a:rPr>
                <a:t>Department</a:t>
              </a:r>
              <a:r>
                <a:rPr lang="sv-SE" sz="1200" dirty="0">
                  <a:latin typeface="Century Gothic" panose="020B0502020202020204" pitchFamily="34" charset="0"/>
                </a:rPr>
                <a:t> </a:t>
              </a:r>
              <a:r>
                <a:rPr lang="sv-SE" sz="1200" dirty="0" err="1">
                  <a:latin typeface="Century Gothic" panose="020B0502020202020204" pitchFamily="34" charset="0"/>
                </a:rPr>
                <a:t>of</a:t>
              </a:r>
              <a:r>
                <a:rPr lang="sv-SE" sz="1200" dirty="0">
                  <a:latin typeface="Century Gothic" panose="020B0502020202020204" pitchFamily="34" charset="0"/>
                </a:rPr>
                <a:t> &lt;</a:t>
              </a:r>
              <a:r>
                <a:rPr lang="sv-SE" sz="1200" dirty="0" err="1">
                  <a:latin typeface="Century Gothic" panose="020B0502020202020204" pitchFamily="34" charset="0"/>
                </a:rPr>
                <a:t>name</a:t>
              </a:r>
              <a:r>
                <a:rPr lang="sv-SE" sz="1200" dirty="0">
                  <a:latin typeface="Century Gothic" panose="020B0502020202020204" pitchFamily="34" charset="0"/>
                </a:rPr>
                <a:t>&gt;</a:t>
              </a:r>
            </a:p>
            <a:p>
              <a:r>
                <a:rPr lang="sv-SE" sz="1200" dirty="0">
                  <a:latin typeface="Century Gothic" panose="020B0502020202020204" pitchFamily="34" charset="0"/>
                </a:rPr>
                <a:t>&lt;Division </a:t>
              </a:r>
              <a:r>
                <a:rPr lang="sv-SE" sz="1200" dirty="0" err="1">
                  <a:latin typeface="Century Gothic" panose="020B0502020202020204" pitchFamily="34" charset="0"/>
                </a:rPr>
                <a:t>name</a:t>
              </a:r>
              <a:r>
                <a:rPr lang="sv-SE" sz="1200" dirty="0">
                  <a:latin typeface="Century Gothic" panose="020B0502020202020204" pitchFamily="34" charset="0"/>
                </a:rPr>
                <a:t>&gt;</a:t>
              </a:r>
            </a:p>
            <a:p>
              <a:r>
                <a:rPr lang="sv-SE" sz="1200" dirty="0">
                  <a:latin typeface="Century Gothic" panose="020B0502020202020204" pitchFamily="34" charset="0"/>
                </a:rPr>
                <a:t>08-5XX XXX XX</a:t>
              </a:r>
            </a:p>
            <a:p>
              <a:r>
                <a:rPr lang="sv-SE" sz="1200" dirty="0">
                  <a:latin typeface="Century Gothic" panose="020B0502020202020204" pitchFamily="34" charset="0"/>
                </a:rPr>
                <a:t>firstname.lastname@ki.se</a:t>
              </a:r>
            </a:p>
          </p:txBody>
        </p:sp>
      </p:grpSp>
      <p:grpSp>
        <p:nvGrpSpPr>
          <p:cNvPr id="14" name="Grupp 13">
            <a:extLst>
              <a:ext uri="{FF2B5EF4-FFF2-40B4-BE49-F238E27FC236}">
                <a16:creationId xmlns:a16="http://schemas.microsoft.com/office/drawing/2014/main" id="{D02BA616-6BC5-70C8-8651-17E188B17C44}"/>
              </a:ext>
            </a:extLst>
          </p:cNvPr>
          <p:cNvGrpSpPr/>
          <p:nvPr/>
        </p:nvGrpSpPr>
        <p:grpSpPr>
          <a:xfrm>
            <a:off x="2035723" y="6723365"/>
            <a:ext cx="3101480" cy="1753393"/>
            <a:chOff x="1728260" y="1104246"/>
            <a:chExt cx="3101480" cy="1753393"/>
          </a:xfrm>
        </p:grpSpPr>
        <p:sp>
          <p:nvSpPr>
            <p:cNvPr id="15" name="Rectangle 8">
              <a:extLst>
                <a:ext uri="{FF2B5EF4-FFF2-40B4-BE49-F238E27FC236}">
                  <a16:creationId xmlns:a16="http://schemas.microsoft.com/office/drawing/2014/main" id="{195475D1-022E-35C0-D84E-8BB80660687F}"/>
                </a:ext>
              </a:extLst>
            </p:cNvPr>
            <p:cNvSpPr/>
            <p:nvPr/>
          </p:nvSpPr>
          <p:spPr>
            <a:xfrm>
              <a:off x="1728260" y="1104246"/>
              <a:ext cx="234391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First</a:t>
              </a:r>
              <a:r>
                <a:rPr lang="sv-SE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- and last </a:t>
              </a:r>
              <a:r>
                <a:rPr lang="sv-SE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name</a:t>
              </a:r>
              <a:endParaRPr lang="sv-S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  <p:sp>
          <p:nvSpPr>
            <p:cNvPr id="16" name="Rectangle 9">
              <a:extLst>
                <a:ext uri="{FF2B5EF4-FFF2-40B4-BE49-F238E27FC236}">
                  <a16:creationId xmlns:a16="http://schemas.microsoft.com/office/drawing/2014/main" id="{927A23BE-0198-ED27-4E6D-D2922887D615}"/>
                </a:ext>
              </a:extLst>
            </p:cNvPr>
            <p:cNvSpPr/>
            <p:nvPr/>
          </p:nvSpPr>
          <p:spPr>
            <a:xfrm>
              <a:off x="1735340" y="1409291"/>
              <a:ext cx="55816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sz="1600" dirty="0" err="1">
                  <a:latin typeface="Century Gothic" panose="020B0502020202020204" pitchFamily="34" charset="0"/>
                </a:rPr>
                <a:t>Title</a:t>
              </a:r>
              <a:endParaRPr lang="sv-SE" sz="2000" dirty="0">
                <a:latin typeface="Century Gothic" panose="020B0502020202020204" pitchFamily="34" charset="0"/>
              </a:endParaRPr>
            </a:p>
          </p:txBody>
        </p:sp>
        <p:sp>
          <p:nvSpPr>
            <p:cNvPr id="17" name="Rectangle 10">
              <a:extLst>
                <a:ext uri="{FF2B5EF4-FFF2-40B4-BE49-F238E27FC236}">
                  <a16:creationId xmlns:a16="http://schemas.microsoft.com/office/drawing/2014/main" id="{4AEE63AA-F0D1-05F3-A214-BE8F2A4566C2}"/>
                </a:ext>
              </a:extLst>
            </p:cNvPr>
            <p:cNvSpPr/>
            <p:nvPr/>
          </p:nvSpPr>
          <p:spPr>
            <a:xfrm>
              <a:off x="1826482" y="1798106"/>
              <a:ext cx="3003258" cy="1059533"/>
            </a:xfrm>
            <a:prstGeom prst="rect">
              <a:avLst/>
            </a:prstGeom>
            <a:solidFill>
              <a:srgbClr val="DDEB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200"/>
            </a:p>
          </p:txBody>
        </p:sp>
        <p:sp>
          <p:nvSpPr>
            <p:cNvPr id="18" name="TextBox 11">
              <a:extLst>
                <a:ext uri="{FF2B5EF4-FFF2-40B4-BE49-F238E27FC236}">
                  <a16:creationId xmlns:a16="http://schemas.microsoft.com/office/drawing/2014/main" id="{E3747F0A-EBE7-ED40-15C8-7755C6DB49F9}"/>
                </a:ext>
              </a:extLst>
            </p:cNvPr>
            <p:cNvSpPr txBox="1"/>
            <p:nvPr/>
          </p:nvSpPr>
          <p:spPr>
            <a:xfrm>
              <a:off x="1927954" y="1947917"/>
              <a:ext cx="204414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200" dirty="0" err="1">
                  <a:latin typeface="Century Gothic" panose="020B0502020202020204" pitchFamily="34" charset="0"/>
                </a:rPr>
                <a:t>Department</a:t>
              </a:r>
              <a:r>
                <a:rPr lang="sv-SE" sz="1200" dirty="0">
                  <a:latin typeface="Century Gothic" panose="020B0502020202020204" pitchFamily="34" charset="0"/>
                </a:rPr>
                <a:t> </a:t>
              </a:r>
              <a:r>
                <a:rPr lang="sv-SE" sz="1200" dirty="0" err="1">
                  <a:latin typeface="Century Gothic" panose="020B0502020202020204" pitchFamily="34" charset="0"/>
                </a:rPr>
                <a:t>of</a:t>
              </a:r>
              <a:r>
                <a:rPr lang="sv-SE" sz="1200" dirty="0">
                  <a:latin typeface="Century Gothic" panose="020B0502020202020204" pitchFamily="34" charset="0"/>
                </a:rPr>
                <a:t> &lt;</a:t>
              </a:r>
              <a:r>
                <a:rPr lang="sv-SE" sz="1200" dirty="0" err="1">
                  <a:latin typeface="Century Gothic" panose="020B0502020202020204" pitchFamily="34" charset="0"/>
                </a:rPr>
                <a:t>name</a:t>
              </a:r>
              <a:r>
                <a:rPr lang="sv-SE" sz="1200" dirty="0">
                  <a:latin typeface="Century Gothic" panose="020B0502020202020204" pitchFamily="34" charset="0"/>
                </a:rPr>
                <a:t>&gt;</a:t>
              </a:r>
            </a:p>
            <a:p>
              <a:r>
                <a:rPr lang="sv-SE" sz="1200" dirty="0">
                  <a:latin typeface="Century Gothic" panose="020B0502020202020204" pitchFamily="34" charset="0"/>
                </a:rPr>
                <a:t>&lt;Division </a:t>
              </a:r>
              <a:r>
                <a:rPr lang="sv-SE" sz="1200" dirty="0" err="1">
                  <a:latin typeface="Century Gothic" panose="020B0502020202020204" pitchFamily="34" charset="0"/>
                </a:rPr>
                <a:t>name</a:t>
              </a:r>
              <a:r>
                <a:rPr lang="sv-SE" sz="1200" dirty="0">
                  <a:latin typeface="Century Gothic" panose="020B0502020202020204" pitchFamily="34" charset="0"/>
                </a:rPr>
                <a:t>&gt;</a:t>
              </a:r>
            </a:p>
            <a:p>
              <a:r>
                <a:rPr lang="sv-SE" sz="1200" dirty="0">
                  <a:latin typeface="Century Gothic" panose="020B0502020202020204" pitchFamily="34" charset="0"/>
                </a:rPr>
                <a:t>08-5XX XXX XX</a:t>
              </a:r>
            </a:p>
            <a:p>
              <a:r>
                <a:rPr lang="sv-SE" sz="1200" dirty="0">
                  <a:latin typeface="Century Gothic" panose="020B0502020202020204" pitchFamily="34" charset="0"/>
                </a:rPr>
                <a:t>firstname.lastname@ki.se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430458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82</TotalTime>
  <Words>72</Words>
  <Application>Microsoft Office PowerPoint</Application>
  <PresentationFormat>Bredbild</PresentationFormat>
  <Paragraphs>18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Century Gothic</vt:lpstr>
      <vt:lpstr>Office Theme</vt:lpstr>
      <vt:lpstr>PowerPoint-presentation</vt:lpstr>
    </vt:vector>
  </TitlesOfParts>
  <Company>Karolinska Institutet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Christina Sandström</dc:creator>
  <cp:lastModifiedBy>Christina Sundqvist</cp:lastModifiedBy>
  <cp:revision>15</cp:revision>
  <cp:lastPrinted>2022-05-23T07:52:42Z</cp:lastPrinted>
  <dcterms:created xsi:type="dcterms:W3CDTF">2017-03-28T14:32:33Z</dcterms:created>
  <dcterms:modified xsi:type="dcterms:W3CDTF">2023-03-02T08:29:23Z</dcterms:modified>
</cp:coreProperties>
</file>