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13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944" autoAdjust="0"/>
  </p:normalViewPr>
  <p:slideViewPr>
    <p:cSldViewPr snapToGrid="0">
      <p:cViewPr varScale="1">
        <p:scale>
          <a:sx n="55" d="100"/>
          <a:sy n="55" d="100"/>
        </p:scale>
        <p:origin x="2274" y="90"/>
      </p:cViewPr>
      <p:guideLst>
        <p:guide orient="horz" pos="3840"/>
        <p:guide pos="13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48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371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81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318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30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522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3256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785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03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6556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811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DEA94-63A1-4DEE-8F99-BF3790FB04AC}" type="datetimeFigureOut">
              <a:rPr lang="sv-SE" smtClean="0"/>
              <a:t>2023-03-02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529E-6D28-40C2-87BF-6BCE255953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6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/>
          </p:cNvSpPr>
          <p:nvPr/>
        </p:nvSpPr>
        <p:spPr>
          <a:xfrm>
            <a:off x="380999" y="1028700"/>
            <a:ext cx="6120000" cy="885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1059277"/>
            <a:ext cx="1206734" cy="8676458"/>
          </a:xfrm>
          <a:prstGeom prst="rect">
            <a:avLst/>
          </a:prstGeom>
        </p:spPr>
      </p:pic>
      <p:grpSp>
        <p:nvGrpSpPr>
          <p:cNvPr id="39" name="Grupp 38">
            <a:extLst>
              <a:ext uri="{FF2B5EF4-FFF2-40B4-BE49-F238E27FC236}">
                <a16:creationId xmlns:a16="http://schemas.microsoft.com/office/drawing/2014/main" id="{05725618-9B97-8554-8503-6A683CD6882E}"/>
              </a:ext>
            </a:extLst>
          </p:cNvPr>
          <p:cNvGrpSpPr/>
          <p:nvPr/>
        </p:nvGrpSpPr>
        <p:grpSpPr>
          <a:xfrm>
            <a:off x="2140476" y="1522615"/>
            <a:ext cx="3101480" cy="1264916"/>
            <a:chOff x="2150291" y="1526813"/>
            <a:chExt cx="3101480" cy="1264916"/>
          </a:xfrm>
        </p:grpSpPr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1AAA55C6-C789-B233-9C29-92384CA37EA1}"/>
                </a:ext>
              </a:extLst>
            </p:cNvPr>
            <p:cNvSpPr/>
            <p:nvPr/>
          </p:nvSpPr>
          <p:spPr>
            <a:xfrm>
              <a:off x="2150291" y="1526813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C73E2D0A-D91F-7761-36BC-12F08C8AA71C}"/>
                </a:ext>
              </a:extLst>
            </p:cNvPr>
            <p:cNvSpPr/>
            <p:nvPr/>
          </p:nvSpPr>
          <p:spPr>
            <a:xfrm>
              <a:off x="2248513" y="1955973"/>
              <a:ext cx="3003258" cy="835756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26" name="TextBox 11">
              <a:extLst>
                <a:ext uri="{FF2B5EF4-FFF2-40B4-BE49-F238E27FC236}">
                  <a16:creationId xmlns:a16="http://schemas.microsoft.com/office/drawing/2014/main" id="{6AD1C591-119D-3C24-4237-6D938BB8AB61}"/>
                </a:ext>
              </a:extLst>
            </p:cNvPr>
            <p:cNvSpPr txBox="1"/>
            <p:nvPr/>
          </p:nvSpPr>
          <p:spPr>
            <a:xfrm>
              <a:off x="2349985" y="1982951"/>
              <a:ext cx="17956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</a:t>
              </a: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&lt;Division/</a:t>
              </a:r>
              <a:r>
                <a:rPr lang="sv-SE" sz="1100" dirty="0" err="1">
                  <a:latin typeface="Century Gothic" panose="020B0502020202020204" pitchFamily="34" charset="0"/>
                </a:rPr>
                <a:t>unit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08-524 XXX XX OR email</a:t>
              </a:r>
            </a:p>
          </p:txBody>
        </p:sp>
      </p:grpSp>
      <p:grpSp>
        <p:nvGrpSpPr>
          <p:cNvPr id="44" name="Grupp 43">
            <a:extLst>
              <a:ext uri="{FF2B5EF4-FFF2-40B4-BE49-F238E27FC236}">
                <a16:creationId xmlns:a16="http://schemas.microsoft.com/office/drawing/2014/main" id="{D52E3EF5-9C3F-ED21-EC41-EBE72816E7A6}"/>
              </a:ext>
            </a:extLst>
          </p:cNvPr>
          <p:cNvGrpSpPr/>
          <p:nvPr/>
        </p:nvGrpSpPr>
        <p:grpSpPr>
          <a:xfrm>
            <a:off x="2129429" y="3204491"/>
            <a:ext cx="3101480" cy="1264916"/>
            <a:chOff x="2150291" y="1526813"/>
            <a:chExt cx="3101480" cy="1264916"/>
          </a:xfrm>
        </p:grpSpPr>
        <p:sp>
          <p:nvSpPr>
            <p:cNvPr id="45" name="Rectangle 8">
              <a:extLst>
                <a:ext uri="{FF2B5EF4-FFF2-40B4-BE49-F238E27FC236}">
                  <a16:creationId xmlns:a16="http://schemas.microsoft.com/office/drawing/2014/main" id="{575071D3-7E51-4E06-D6C6-4E4C9241EC98}"/>
                </a:ext>
              </a:extLst>
            </p:cNvPr>
            <p:cNvSpPr/>
            <p:nvPr/>
          </p:nvSpPr>
          <p:spPr>
            <a:xfrm>
              <a:off x="2150291" y="1526813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46" name="Rectangle 10">
              <a:extLst>
                <a:ext uri="{FF2B5EF4-FFF2-40B4-BE49-F238E27FC236}">
                  <a16:creationId xmlns:a16="http://schemas.microsoft.com/office/drawing/2014/main" id="{0BE7C1D8-C70B-953E-0F0F-002CF5344024}"/>
                </a:ext>
              </a:extLst>
            </p:cNvPr>
            <p:cNvSpPr/>
            <p:nvPr/>
          </p:nvSpPr>
          <p:spPr>
            <a:xfrm>
              <a:off x="2248513" y="1955973"/>
              <a:ext cx="3003258" cy="835756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47" name="TextBox 11">
              <a:extLst>
                <a:ext uri="{FF2B5EF4-FFF2-40B4-BE49-F238E27FC236}">
                  <a16:creationId xmlns:a16="http://schemas.microsoft.com/office/drawing/2014/main" id="{17DEB8A2-5F41-B84D-34CD-B356F0B2F05E}"/>
                </a:ext>
              </a:extLst>
            </p:cNvPr>
            <p:cNvSpPr txBox="1"/>
            <p:nvPr/>
          </p:nvSpPr>
          <p:spPr>
            <a:xfrm>
              <a:off x="2349985" y="1982951"/>
              <a:ext cx="17956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</a:t>
              </a: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&lt;Division/</a:t>
              </a:r>
              <a:r>
                <a:rPr lang="sv-SE" sz="1100" dirty="0" err="1">
                  <a:latin typeface="Century Gothic" panose="020B0502020202020204" pitchFamily="34" charset="0"/>
                </a:rPr>
                <a:t>unit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08-524 XXX XX OR email</a:t>
              </a:r>
            </a:p>
          </p:txBody>
        </p:sp>
      </p:grpSp>
      <p:grpSp>
        <p:nvGrpSpPr>
          <p:cNvPr id="48" name="Grupp 47">
            <a:extLst>
              <a:ext uri="{FF2B5EF4-FFF2-40B4-BE49-F238E27FC236}">
                <a16:creationId xmlns:a16="http://schemas.microsoft.com/office/drawing/2014/main" id="{F3D26A34-146C-3322-3D8E-06D7F1B7EBAC}"/>
              </a:ext>
            </a:extLst>
          </p:cNvPr>
          <p:cNvGrpSpPr/>
          <p:nvPr/>
        </p:nvGrpSpPr>
        <p:grpSpPr>
          <a:xfrm>
            <a:off x="2111007" y="4862732"/>
            <a:ext cx="3101480" cy="1264916"/>
            <a:chOff x="2150291" y="1526813"/>
            <a:chExt cx="3101480" cy="1264916"/>
          </a:xfrm>
        </p:grpSpPr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B46E38F6-E187-BD23-512E-7652BE50DF7B}"/>
                </a:ext>
              </a:extLst>
            </p:cNvPr>
            <p:cNvSpPr/>
            <p:nvPr/>
          </p:nvSpPr>
          <p:spPr>
            <a:xfrm>
              <a:off x="2150291" y="1526813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0" name="Rectangle 10">
              <a:extLst>
                <a:ext uri="{FF2B5EF4-FFF2-40B4-BE49-F238E27FC236}">
                  <a16:creationId xmlns:a16="http://schemas.microsoft.com/office/drawing/2014/main" id="{E85B1F55-D7B1-F41A-3769-EDF703ABEF5D}"/>
                </a:ext>
              </a:extLst>
            </p:cNvPr>
            <p:cNvSpPr/>
            <p:nvPr/>
          </p:nvSpPr>
          <p:spPr>
            <a:xfrm>
              <a:off x="2248513" y="1955973"/>
              <a:ext cx="3003258" cy="835756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51" name="TextBox 11">
              <a:extLst>
                <a:ext uri="{FF2B5EF4-FFF2-40B4-BE49-F238E27FC236}">
                  <a16:creationId xmlns:a16="http://schemas.microsoft.com/office/drawing/2014/main" id="{DD1C08AA-2DBA-8160-1C85-26CC229F3192}"/>
                </a:ext>
              </a:extLst>
            </p:cNvPr>
            <p:cNvSpPr txBox="1"/>
            <p:nvPr/>
          </p:nvSpPr>
          <p:spPr>
            <a:xfrm>
              <a:off x="2349985" y="1982951"/>
              <a:ext cx="17956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</a:t>
              </a: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&lt;Division/</a:t>
              </a:r>
              <a:r>
                <a:rPr lang="sv-SE" sz="1100" dirty="0" err="1">
                  <a:latin typeface="Century Gothic" panose="020B0502020202020204" pitchFamily="34" charset="0"/>
                </a:rPr>
                <a:t>unit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08-524 XXX XX OR email</a:t>
              </a:r>
            </a:p>
          </p:txBody>
        </p:sp>
      </p:grpSp>
      <p:grpSp>
        <p:nvGrpSpPr>
          <p:cNvPr id="52" name="Grupp 51">
            <a:extLst>
              <a:ext uri="{FF2B5EF4-FFF2-40B4-BE49-F238E27FC236}">
                <a16:creationId xmlns:a16="http://schemas.microsoft.com/office/drawing/2014/main" id="{0EA559FF-F64B-466A-0CB7-B303121A1C8B}"/>
              </a:ext>
            </a:extLst>
          </p:cNvPr>
          <p:cNvGrpSpPr/>
          <p:nvPr/>
        </p:nvGrpSpPr>
        <p:grpSpPr>
          <a:xfrm>
            <a:off x="2106100" y="6565335"/>
            <a:ext cx="3101480" cy="1264916"/>
            <a:chOff x="2150291" y="1526813"/>
            <a:chExt cx="3101480" cy="1264916"/>
          </a:xfrm>
        </p:grpSpPr>
        <p:sp>
          <p:nvSpPr>
            <p:cNvPr id="53" name="Rectangle 8">
              <a:extLst>
                <a:ext uri="{FF2B5EF4-FFF2-40B4-BE49-F238E27FC236}">
                  <a16:creationId xmlns:a16="http://schemas.microsoft.com/office/drawing/2014/main" id="{F6332999-83DB-F238-FFA9-8B3BAE3E92A7}"/>
                </a:ext>
              </a:extLst>
            </p:cNvPr>
            <p:cNvSpPr/>
            <p:nvPr/>
          </p:nvSpPr>
          <p:spPr>
            <a:xfrm>
              <a:off x="2150291" y="1526813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4" name="Rectangle 10">
              <a:extLst>
                <a:ext uri="{FF2B5EF4-FFF2-40B4-BE49-F238E27FC236}">
                  <a16:creationId xmlns:a16="http://schemas.microsoft.com/office/drawing/2014/main" id="{AA49E759-3982-2E9A-5553-6C37A74F5CE8}"/>
                </a:ext>
              </a:extLst>
            </p:cNvPr>
            <p:cNvSpPr/>
            <p:nvPr/>
          </p:nvSpPr>
          <p:spPr>
            <a:xfrm>
              <a:off x="2248513" y="1955973"/>
              <a:ext cx="3003258" cy="835756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55" name="TextBox 11">
              <a:extLst>
                <a:ext uri="{FF2B5EF4-FFF2-40B4-BE49-F238E27FC236}">
                  <a16:creationId xmlns:a16="http://schemas.microsoft.com/office/drawing/2014/main" id="{9CCF5342-AD3B-9895-25DD-B8F70AC2408D}"/>
                </a:ext>
              </a:extLst>
            </p:cNvPr>
            <p:cNvSpPr txBox="1"/>
            <p:nvPr/>
          </p:nvSpPr>
          <p:spPr>
            <a:xfrm>
              <a:off x="2349985" y="1982951"/>
              <a:ext cx="17956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</a:t>
              </a: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&lt;Division/</a:t>
              </a:r>
              <a:r>
                <a:rPr lang="sv-SE" sz="1100" dirty="0" err="1">
                  <a:latin typeface="Century Gothic" panose="020B0502020202020204" pitchFamily="34" charset="0"/>
                </a:rPr>
                <a:t>unit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08-524 XXX XX OR email</a:t>
              </a:r>
            </a:p>
          </p:txBody>
        </p:sp>
      </p:grpSp>
      <p:grpSp>
        <p:nvGrpSpPr>
          <p:cNvPr id="56" name="Grupp 55">
            <a:extLst>
              <a:ext uri="{FF2B5EF4-FFF2-40B4-BE49-F238E27FC236}">
                <a16:creationId xmlns:a16="http://schemas.microsoft.com/office/drawing/2014/main" id="{78D48BAC-005E-2A50-11F2-6D09AB69206D}"/>
              </a:ext>
            </a:extLst>
          </p:cNvPr>
          <p:cNvGrpSpPr/>
          <p:nvPr/>
        </p:nvGrpSpPr>
        <p:grpSpPr>
          <a:xfrm>
            <a:off x="2088912" y="8247211"/>
            <a:ext cx="3101480" cy="1264916"/>
            <a:chOff x="2150291" y="1526813"/>
            <a:chExt cx="3101480" cy="1264916"/>
          </a:xfrm>
        </p:grpSpPr>
        <p:sp>
          <p:nvSpPr>
            <p:cNvPr id="57" name="Rectangle 8">
              <a:extLst>
                <a:ext uri="{FF2B5EF4-FFF2-40B4-BE49-F238E27FC236}">
                  <a16:creationId xmlns:a16="http://schemas.microsoft.com/office/drawing/2014/main" id="{0641C5E4-91E0-5266-6CEC-5A9D8922645B}"/>
                </a:ext>
              </a:extLst>
            </p:cNvPr>
            <p:cNvSpPr/>
            <p:nvPr/>
          </p:nvSpPr>
          <p:spPr>
            <a:xfrm>
              <a:off x="2150291" y="1526813"/>
              <a:ext cx="203132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First</a:t>
              </a:r>
              <a:r>
                <a:rPr lang="sv-SE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 and last </a:t>
              </a:r>
              <a:r>
                <a:rPr lang="sv-SE" sz="1600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entury Gothic" panose="020B0502020202020204" pitchFamily="34" charset="0"/>
                </a:rPr>
                <a:t>name</a:t>
              </a:r>
              <a:endParaRPr lang="sv-SE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endParaRPr>
            </a:p>
          </p:txBody>
        </p:sp>
        <p:sp>
          <p:nvSpPr>
            <p:cNvPr id="58" name="Rectangle 10">
              <a:extLst>
                <a:ext uri="{FF2B5EF4-FFF2-40B4-BE49-F238E27FC236}">
                  <a16:creationId xmlns:a16="http://schemas.microsoft.com/office/drawing/2014/main" id="{198E85C2-126E-A02A-C10F-E5C943D93BEA}"/>
                </a:ext>
              </a:extLst>
            </p:cNvPr>
            <p:cNvSpPr/>
            <p:nvPr/>
          </p:nvSpPr>
          <p:spPr>
            <a:xfrm>
              <a:off x="2248513" y="1955973"/>
              <a:ext cx="3003258" cy="835756"/>
            </a:xfrm>
            <a:prstGeom prst="rect">
              <a:avLst/>
            </a:prstGeom>
            <a:solidFill>
              <a:srgbClr val="DDEB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200"/>
            </a:p>
          </p:txBody>
        </p:sp>
        <p:sp>
          <p:nvSpPr>
            <p:cNvPr id="59" name="TextBox 11">
              <a:extLst>
                <a:ext uri="{FF2B5EF4-FFF2-40B4-BE49-F238E27FC236}">
                  <a16:creationId xmlns:a16="http://schemas.microsoft.com/office/drawing/2014/main" id="{7F1D2648-5D35-ACE8-8877-C43E3198C5D7}"/>
                </a:ext>
              </a:extLst>
            </p:cNvPr>
            <p:cNvSpPr txBox="1"/>
            <p:nvPr/>
          </p:nvSpPr>
          <p:spPr>
            <a:xfrm>
              <a:off x="2349985" y="1982951"/>
              <a:ext cx="179568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err="1">
                  <a:latin typeface="Century Gothic" panose="020B0502020202020204" pitchFamily="34" charset="0"/>
                </a:rPr>
                <a:t>Title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</a:t>
              </a:r>
              <a:r>
                <a:rPr lang="sv-SE" sz="1100" dirty="0" err="1">
                  <a:latin typeface="Century Gothic" panose="020B0502020202020204" pitchFamily="34" charset="0"/>
                </a:rPr>
                <a:t>Department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  <a:br>
                <a:rPr lang="sv-SE" sz="1100" dirty="0">
                  <a:latin typeface="Century Gothic" panose="020B0502020202020204" pitchFamily="34" charset="0"/>
                </a:rPr>
              </a:br>
              <a:r>
                <a:rPr lang="sv-SE" sz="1100" dirty="0">
                  <a:latin typeface="Century Gothic" panose="020B0502020202020204" pitchFamily="34" charset="0"/>
                </a:rPr>
                <a:t>&lt;Division/</a:t>
              </a:r>
              <a:r>
                <a:rPr lang="sv-SE" sz="1100" dirty="0" err="1">
                  <a:latin typeface="Century Gothic" panose="020B0502020202020204" pitchFamily="34" charset="0"/>
                </a:rPr>
                <a:t>unit</a:t>
              </a:r>
              <a:r>
                <a:rPr lang="sv-SE" sz="1100" dirty="0">
                  <a:latin typeface="Century Gothic" panose="020B0502020202020204" pitchFamily="34" charset="0"/>
                </a:rPr>
                <a:t> </a:t>
              </a:r>
              <a:r>
                <a:rPr lang="sv-SE" sz="1100" dirty="0" err="1">
                  <a:latin typeface="Century Gothic" panose="020B0502020202020204" pitchFamily="34" charset="0"/>
                </a:rPr>
                <a:t>name</a:t>
              </a:r>
              <a:r>
                <a:rPr lang="sv-SE" sz="1100" dirty="0">
                  <a:latin typeface="Century Gothic" panose="020B0502020202020204" pitchFamily="34" charset="0"/>
                </a:rPr>
                <a:t>&gt;</a:t>
              </a:r>
            </a:p>
            <a:p>
              <a:r>
                <a:rPr lang="sv-SE" sz="1100" dirty="0">
                  <a:latin typeface="Century Gothic" panose="020B0502020202020204" pitchFamily="34" charset="0"/>
                </a:rPr>
                <a:t>08-524 XXX XX OR email</a:t>
              </a:r>
            </a:p>
          </p:txBody>
        </p:sp>
      </p:grpSp>
      <p:sp>
        <p:nvSpPr>
          <p:cNvPr id="60" name="TextBox 21">
            <a:extLst>
              <a:ext uri="{FF2B5EF4-FFF2-40B4-BE49-F238E27FC236}">
                <a16:creationId xmlns:a16="http://schemas.microsoft.com/office/drawing/2014/main" id="{36BFA834-5808-537D-A295-1A71682C39A7}"/>
              </a:ext>
            </a:extLst>
          </p:cNvPr>
          <p:cNvSpPr txBox="1"/>
          <p:nvPr/>
        </p:nvSpPr>
        <p:spPr>
          <a:xfrm>
            <a:off x="698951" y="339368"/>
            <a:ext cx="50781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400" b="1" u="sng" dirty="0" err="1">
                <a:solidFill>
                  <a:srgbClr val="FF0000"/>
                </a:solidFill>
              </a:rPr>
              <a:t>Fill</a:t>
            </a:r>
            <a:r>
              <a:rPr lang="sv-SE" sz="1400" b="1" u="sng" dirty="0">
                <a:solidFill>
                  <a:srgbClr val="FF0000"/>
                </a:solidFill>
              </a:rPr>
              <a:t> in: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 err="1"/>
              <a:t>First</a:t>
            </a:r>
            <a:r>
              <a:rPr lang="sv-SE" sz="1400" b="1" dirty="0"/>
              <a:t>- and last </a:t>
            </a:r>
            <a:r>
              <a:rPr lang="sv-SE" sz="1400" b="1" dirty="0" err="1"/>
              <a:t>name</a:t>
            </a:r>
            <a:r>
              <a:rPr lang="sv-SE" sz="1400" dirty="0"/>
              <a:t>, </a:t>
            </a:r>
            <a:r>
              <a:rPr lang="sv-SE" sz="1400" b="1" dirty="0" err="1"/>
              <a:t>Title</a:t>
            </a:r>
            <a:r>
              <a:rPr lang="sv-SE" sz="1400" dirty="0"/>
              <a:t>, </a:t>
            </a:r>
            <a:r>
              <a:rPr lang="sv-SE" sz="1400" b="1" dirty="0"/>
              <a:t>Division</a:t>
            </a:r>
            <a:r>
              <a:rPr lang="sv-SE" sz="1400" dirty="0"/>
              <a:t>, </a:t>
            </a:r>
            <a:r>
              <a:rPr lang="sv-SE" sz="1400" b="1" dirty="0" err="1"/>
              <a:t>Dept</a:t>
            </a:r>
            <a:r>
              <a:rPr lang="sv-SE" sz="1400" b="1" dirty="0"/>
              <a:t>, </a:t>
            </a:r>
            <a:r>
              <a:rPr lang="sv-SE" sz="1400" b="1" dirty="0" err="1"/>
              <a:t>Phone</a:t>
            </a:r>
            <a:r>
              <a:rPr lang="sv-SE" sz="1400" dirty="0"/>
              <a:t> </a:t>
            </a:r>
            <a:r>
              <a:rPr lang="sv-SE" sz="1400" b="1" dirty="0"/>
              <a:t>No</a:t>
            </a:r>
            <a:r>
              <a:rPr lang="sv-SE" sz="1400" dirty="0"/>
              <a:t> </a:t>
            </a:r>
            <a:r>
              <a:rPr lang="sv-SE" sz="1400" u="sng" dirty="0"/>
              <a:t>OR</a:t>
            </a:r>
            <a:r>
              <a:rPr lang="sv-SE" sz="1400" dirty="0"/>
              <a:t> </a:t>
            </a:r>
            <a:r>
              <a:rPr lang="sv-SE" sz="1400" b="1" dirty="0"/>
              <a:t>email</a:t>
            </a:r>
            <a:r>
              <a:rPr lang="sv-SE" sz="1400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343045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129</Words>
  <Application>Microsoft Office PowerPoint</Application>
  <PresentationFormat>Bredbild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PowerPoint-presentation</vt:lpstr>
    </vt:vector>
  </TitlesOfParts>
  <Company>Karolinska Institutet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Sandström</dc:creator>
  <cp:lastModifiedBy>Christina Sundqvist</cp:lastModifiedBy>
  <cp:revision>15</cp:revision>
  <cp:lastPrinted>2022-05-23T07:52:42Z</cp:lastPrinted>
  <dcterms:created xsi:type="dcterms:W3CDTF">2017-03-28T14:32:33Z</dcterms:created>
  <dcterms:modified xsi:type="dcterms:W3CDTF">2023-03-02T08:38:01Z</dcterms:modified>
</cp:coreProperties>
</file>