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794500" cy="99314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136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67" autoAdjust="0"/>
    <p:restoredTop sz="94944" autoAdjust="0"/>
  </p:normalViewPr>
  <p:slideViewPr>
    <p:cSldViewPr snapToGrid="0">
      <p:cViewPr varScale="1">
        <p:scale>
          <a:sx n="55" d="100"/>
          <a:sy n="55" d="100"/>
        </p:scale>
        <p:origin x="2274" y="90"/>
      </p:cViewPr>
      <p:guideLst>
        <p:guide orient="horz" pos="3840"/>
        <p:guide pos="136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a Sundqvist" userId="fd12c3fa-49da-4d1d-a765-2112c7e1de41" providerId="ADAL" clId="{90C14D92-231A-41C1-ADA0-E55C91A511D3}"/>
    <pc:docChg chg="custSel modSld">
      <pc:chgData name="Christina Sundqvist" userId="fd12c3fa-49da-4d1d-a765-2112c7e1de41" providerId="ADAL" clId="{90C14D92-231A-41C1-ADA0-E55C91A511D3}" dt="2023-03-02T09:09:07.392" v="79" actId="478"/>
      <pc:docMkLst>
        <pc:docMk/>
      </pc:docMkLst>
      <pc:sldChg chg="addSp delSp modSp mod">
        <pc:chgData name="Christina Sundqvist" userId="fd12c3fa-49da-4d1d-a765-2112c7e1de41" providerId="ADAL" clId="{90C14D92-231A-41C1-ADA0-E55C91A511D3}" dt="2023-03-02T09:09:07.392" v="79" actId="478"/>
        <pc:sldMkLst>
          <pc:docMk/>
          <pc:sldMk cId="2343045897" sldId="256"/>
        </pc:sldMkLst>
        <pc:spChg chg="mod">
          <ac:chgData name="Christina Sundqvist" userId="fd12c3fa-49da-4d1d-a765-2112c7e1de41" providerId="ADAL" clId="{90C14D92-231A-41C1-ADA0-E55C91A511D3}" dt="2023-03-02T09:06:41.484" v="1"/>
          <ac:spMkLst>
            <pc:docMk/>
            <pc:sldMk cId="2343045897" sldId="256"/>
            <ac:spMk id="3" creationId="{E501068E-43B2-EB44-D792-A9B711CF0A5D}"/>
          </ac:spMkLst>
        </pc:spChg>
        <pc:spChg chg="mod">
          <ac:chgData name="Christina Sundqvist" userId="fd12c3fa-49da-4d1d-a765-2112c7e1de41" providerId="ADAL" clId="{90C14D92-231A-41C1-ADA0-E55C91A511D3}" dt="2023-03-02T09:06:41.484" v="1"/>
          <ac:spMkLst>
            <pc:docMk/>
            <pc:sldMk cId="2343045897" sldId="256"/>
            <ac:spMk id="5" creationId="{55451988-AEC4-5C42-D1B0-37FD971E34A7}"/>
          </ac:spMkLst>
        </pc:spChg>
        <pc:spChg chg="mod">
          <ac:chgData name="Christina Sundqvist" userId="fd12c3fa-49da-4d1d-a765-2112c7e1de41" providerId="ADAL" clId="{90C14D92-231A-41C1-ADA0-E55C91A511D3}" dt="2023-03-02T09:06:41.484" v="1"/>
          <ac:spMkLst>
            <pc:docMk/>
            <pc:sldMk cId="2343045897" sldId="256"/>
            <ac:spMk id="6" creationId="{18CFBDCB-8A5F-E3B8-C5CF-EDBDC742743E}"/>
          </ac:spMkLst>
        </pc:spChg>
        <pc:spChg chg="mod">
          <ac:chgData name="Christina Sundqvist" userId="fd12c3fa-49da-4d1d-a765-2112c7e1de41" providerId="ADAL" clId="{90C14D92-231A-41C1-ADA0-E55C91A511D3}" dt="2023-03-02T09:06:48.945" v="3"/>
          <ac:spMkLst>
            <pc:docMk/>
            <pc:sldMk cId="2343045897" sldId="256"/>
            <ac:spMk id="9" creationId="{06B4B09D-1D0D-CD09-7743-4D86B4CDF389}"/>
          </ac:spMkLst>
        </pc:spChg>
        <pc:spChg chg="mod">
          <ac:chgData name="Christina Sundqvist" userId="fd12c3fa-49da-4d1d-a765-2112c7e1de41" providerId="ADAL" clId="{90C14D92-231A-41C1-ADA0-E55C91A511D3}" dt="2023-03-02T09:06:48.945" v="3"/>
          <ac:spMkLst>
            <pc:docMk/>
            <pc:sldMk cId="2343045897" sldId="256"/>
            <ac:spMk id="10" creationId="{8DED6413-236F-B985-0A72-C994C4118458}"/>
          </ac:spMkLst>
        </pc:spChg>
        <pc:spChg chg="mod">
          <ac:chgData name="Christina Sundqvist" userId="fd12c3fa-49da-4d1d-a765-2112c7e1de41" providerId="ADAL" clId="{90C14D92-231A-41C1-ADA0-E55C91A511D3}" dt="2023-03-02T09:06:48.945" v="3"/>
          <ac:spMkLst>
            <pc:docMk/>
            <pc:sldMk cId="2343045897" sldId="256"/>
            <ac:spMk id="11" creationId="{2836F889-C940-596A-E7F0-874A4F7B2EDF}"/>
          </ac:spMkLst>
        </pc:spChg>
        <pc:spChg chg="mod">
          <ac:chgData name="Christina Sundqvist" userId="fd12c3fa-49da-4d1d-a765-2112c7e1de41" providerId="ADAL" clId="{90C14D92-231A-41C1-ADA0-E55C91A511D3}" dt="2023-03-02T09:06:52.987" v="5"/>
          <ac:spMkLst>
            <pc:docMk/>
            <pc:sldMk cId="2343045897" sldId="256"/>
            <ac:spMk id="13" creationId="{71A9DC1D-29D9-7EF8-5B45-201BD80BCA23}"/>
          </ac:spMkLst>
        </pc:spChg>
        <pc:spChg chg="mod">
          <ac:chgData name="Christina Sundqvist" userId="fd12c3fa-49da-4d1d-a765-2112c7e1de41" providerId="ADAL" clId="{90C14D92-231A-41C1-ADA0-E55C91A511D3}" dt="2023-03-02T09:06:52.987" v="5"/>
          <ac:spMkLst>
            <pc:docMk/>
            <pc:sldMk cId="2343045897" sldId="256"/>
            <ac:spMk id="14" creationId="{111BB9A6-7875-7511-F309-05A98CE45B0F}"/>
          </ac:spMkLst>
        </pc:spChg>
        <pc:spChg chg="mod">
          <ac:chgData name="Christina Sundqvist" userId="fd12c3fa-49da-4d1d-a765-2112c7e1de41" providerId="ADAL" clId="{90C14D92-231A-41C1-ADA0-E55C91A511D3}" dt="2023-03-02T09:06:52.987" v="5"/>
          <ac:spMkLst>
            <pc:docMk/>
            <pc:sldMk cId="2343045897" sldId="256"/>
            <ac:spMk id="15" creationId="{387C0FC1-68C8-4BA3-0B7B-86D28324C683}"/>
          </ac:spMkLst>
        </pc:spChg>
        <pc:spChg chg="mod">
          <ac:chgData name="Christina Sundqvist" userId="fd12c3fa-49da-4d1d-a765-2112c7e1de41" providerId="ADAL" clId="{90C14D92-231A-41C1-ADA0-E55C91A511D3}" dt="2023-03-02T09:06:56.874" v="8"/>
          <ac:spMkLst>
            <pc:docMk/>
            <pc:sldMk cId="2343045897" sldId="256"/>
            <ac:spMk id="17" creationId="{D3A72A4D-A2A0-11F2-8C42-71642133C7DA}"/>
          </ac:spMkLst>
        </pc:spChg>
        <pc:spChg chg="mod">
          <ac:chgData name="Christina Sundqvist" userId="fd12c3fa-49da-4d1d-a765-2112c7e1de41" providerId="ADAL" clId="{90C14D92-231A-41C1-ADA0-E55C91A511D3}" dt="2023-03-02T09:06:56.874" v="8"/>
          <ac:spMkLst>
            <pc:docMk/>
            <pc:sldMk cId="2343045897" sldId="256"/>
            <ac:spMk id="18" creationId="{E24A41CA-0DBE-52BB-EC53-5D13A697A6F6}"/>
          </ac:spMkLst>
        </pc:spChg>
        <pc:spChg chg="mod">
          <ac:chgData name="Christina Sundqvist" userId="fd12c3fa-49da-4d1d-a765-2112c7e1de41" providerId="ADAL" clId="{90C14D92-231A-41C1-ADA0-E55C91A511D3}" dt="2023-03-02T09:06:56.874" v="8"/>
          <ac:spMkLst>
            <pc:docMk/>
            <pc:sldMk cId="2343045897" sldId="256"/>
            <ac:spMk id="19" creationId="{31969D09-DF17-B136-4E6C-3005F1792D4A}"/>
          </ac:spMkLst>
        </pc:spChg>
        <pc:spChg chg="mod">
          <ac:chgData name="Christina Sundqvist" userId="fd12c3fa-49da-4d1d-a765-2112c7e1de41" providerId="ADAL" clId="{90C14D92-231A-41C1-ADA0-E55C91A511D3}" dt="2023-03-02T09:06:58.898" v="10"/>
          <ac:spMkLst>
            <pc:docMk/>
            <pc:sldMk cId="2343045897" sldId="256"/>
            <ac:spMk id="21" creationId="{F87A3E20-A000-0F1A-B593-A29430B6156E}"/>
          </ac:spMkLst>
        </pc:spChg>
        <pc:spChg chg="mod">
          <ac:chgData name="Christina Sundqvist" userId="fd12c3fa-49da-4d1d-a765-2112c7e1de41" providerId="ADAL" clId="{90C14D92-231A-41C1-ADA0-E55C91A511D3}" dt="2023-03-02T09:06:58.898" v="10"/>
          <ac:spMkLst>
            <pc:docMk/>
            <pc:sldMk cId="2343045897" sldId="256"/>
            <ac:spMk id="22" creationId="{79A41EE6-76C1-AB44-DA46-BB52F125F5FE}"/>
          </ac:spMkLst>
        </pc:spChg>
        <pc:spChg chg="mod">
          <ac:chgData name="Christina Sundqvist" userId="fd12c3fa-49da-4d1d-a765-2112c7e1de41" providerId="ADAL" clId="{90C14D92-231A-41C1-ADA0-E55C91A511D3}" dt="2023-03-02T09:06:58.898" v="10"/>
          <ac:spMkLst>
            <pc:docMk/>
            <pc:sldMk cId="2343045897" sldId="256"/>
            <ac:spMk id="23" creationId="{3E4836BC-D607-DF4A-E4C1-89297039AC75}"/>
          </ac:spMkLst>
        </pc:spChg>
        <pc:spChg chg="mod">
          <ac:chgData name="Christina Sundqvist" userId="fd12c3fa-49da-4d1d-a765-2112c7e1de41" providerId="ADAL" clId="{90C14D92-231A-41C1-ADA0-E55C91A511D3}" dt="2023-03-02T09:07:00.907" v="12"/>
          <ac:spMkLst>
            <pc:docMk/>
            <pc:sldMk cId="2343045897" sldId="256"/>
            <ac:spMk id="28" creationId="{9654092F-4A5F-2308-78D9-E26270180565}"/>
          </ac:spMkLst>
        </pc:spChg>
        <pc:spChg chg="mod">
          <ac:chgData name="Christina Sundqvist" userId="fd12c3fa-49da-4d1d-a765-2112c7e1de41" providerId="ADAL" clId="{90C14D92-231A-41C1-ADA0-E55C91A511D3}" dt="2023-03-02T09:07:00.907" v="12"/>
          <ac:spMkLst>
            <pc:docMk/>
            <pc:sldMk cId="2343045897" sldId="256"/>
            <ac:spMk id="29" creationId="{B5C4C417-0ABA-A5CD-4352-D91F1D192D41}"/>
          </ac:spMkLst>
        </pc:spChg>
        <pc:spChg chg="mod">
          <ac:chgData name="Christina Sundqvist" userId="fd12c3fa-49da-4d1d-a765-2112c7e1de41" providerId="ADAL" clId="{90C14D92-231A-41C1-ADA0-E55C91A511D3}" dt="2023-03-02T09:07:00.907" v="12"/>
          <ac:spMkLst>
            <pc:docMk/>
            <pc:sldMk cId="2343045897" sldId="256"/>
            <ac:spMk id="30" creationId="{68DA44E1-3204-9504-DAA0-9C3D030EC013}"/>
          </ac:spMkLst>
        </pc:spChg>
        <pc:spChg chg="del mod">
          <ac:chgData name="Christina Sundqvist" userId="fd12c3fa-49da-4d1d-a765-2112c7e1de41" providerId="ADAL" clId="{90C14D92-231A-41C1-ADA0-E55C91A511D3}" dt="2023-03-02T09:09:07.392" v="79" actId="478"/>
          <ac:spMkLst>
            <pc:docMk/>
            <pc:sldMk cId="2343045897" sldId="256"/>
            <ac:spMk id="60" creationId="{36BFA834-5808-537D-A295-1A71682C39A7}"/>
          </ac:spMkLst>
        </pc:spChg>
        <pc:grpChg chg="add mod">
          <ac:chgData name="Christina Sundqvist" userId="fd12c3fa-49da-4d1d-a765-2112c7e1de41" providerId="ADAL" clId="{90C14D92-231A-41C1-ADA0-E55C91A511D3}" dt="2023-03-02T09:07:34.118" v="21" actId="1035"/>
          <ac:grpSpMkLst>
            <pc:docMk/>
            <pc:sldMk cId="2343045897" sldId="256"/>
            <ac:grpSpMk id="2" creationId="{B5D79DAB-54D0-743E-7DED-D5C9096E8E35}"/>
          </ac:grpSpMkLst>
        </pc:grpChg>
        <pc:grpChg chg="add mod">
          <ac:chgData name="Christina Sundqvist" userId="fd12c3fa-49da-4d1d-a765-2112c7e1de41" providerId="ADAL" clId="{90C14D92-231A-41C1-ADA0-E55C91A511D3}" dt="2023-03-02T09:07:37.846" v="26" actId="1035"/>
          <ac:grpSpMkLst>
            <pc:docMk/>
            <pc:sldMk cId="2343045897" sldId="256"/>
            <ac:grpSpMk id="7" creationId="{4B515CA8-E4FF-EF52-CB78-96289E108E08}"/>
          </ac:grpSpMkLst>
        </pc:grpChg>
        <pc:grpChg chg="add mod">
          <ac:chgData name="Christina Sundqvist" userId="fd12c3fa-49da-4d1d-a765-2112c7e1de41" providerId="ADAL" clId="{90C14D92-231A-41C1-ADA0-E55C91A511D3}" dt="2023-03-02T09:08:16.286" v="67" actId="1035"/>
          <ac:grpSpMkLst>
            <pc:docMk/>
            <pc:sldMk cId="2343045897" sldId="256"/>
            <ac:grpSpMk id="12" creationId="{EDF49DE5-E1F1-7214-D40E-C8B36275E28C}"/>
          </ac:grpSpMkLst>
        </pc:grpChg>
        <pc:grpChg chg="add mod">
          <ac:chgData name="Christina Sundqvist" userId="fd12c3fa-49da-4d1d-a765-2112c7e1de41" providerId="ADAL" clId="{90C14D92-231A-41C1-ADA0-E55C91A511D3}" dt="2023-03-02T09:08:18.863" v="74" actId="1035"/>
          <ac:grpSpMkLst>
            <pc:docMk/>
            <pc:sldMk cId="2343045897" sldId="256"/>
            <ac:grpSpMk id="16" creationId="{F89715C9-38FC-F06A-DFFD-CDC4D7DA0B5A}"/>
          </ac:grpSpMkLst>
        </pc:grpChg>
        <pc:grpChg chg="add mod">
          <ac:chgData name="Christina Sundqvist" userId="fd12c3fa-49da-4d1d-a765-2112c7e1de41" providerId="ADAL" clId="{90C14D92-231A-41C1-ADA0-E55C91A511D3}" dt="2023-03-02T09:08:22.407" v="78" actId="1035"/>
          <ac:grpSpMkLst>
            <pc:docMk/>
            <pc:sldMk cId="2343045897" sldId="256"/>
            <ac:grpSpMk id="20" creationId="{485C26EE-C245-BB9C-2782-4C81F85D3CBD}"/>
          </ac:grpSpMkLst>
        </pc:grpChg>
        <pc:grpChg chg="add mod">
          <ac:chgData name="Christina Sundqvist" userId="fd12c3fa-49da-4d1d-a765-2112c7e1de41" providerId="ADAL" clId="{90C14D92-231A-41C1-ADA0-E55C91A511D3}" dt="2023-03-02T09:07:49.246" v="46" actId="1035"/>
          <ac:grpSpMkLst>
            <pc:docMk/>
            <pc:sldMk cId="2343045897" sldId="256"/>
            <ac:grpSpMk id="27" creationId="{A3A88460-9F12-CB3F-B3E5-1E431628897D}"/>
          </ac:grpSpMkLst>
        </pc:grpChg>
        <pc:grpChg chg="del">
          <ac:chgData name="Christina Sundqvist" userId="fd12c3fa-49da-4d1d-a765-2112c7e1de41" providerId="ADAL" clId="{90C14D92-231A-41C1-ADA0-E55C91A511D3}" dt="2023-03-02T09:06:40.389" v="0" actId="478"/>
          <ac:grpSpMkLst>
            <pc:docMk/>
            <pc:sldMk cId="2343045897" sldId="256"/>
            <ac:grpSpMk id="39" creationId="{05725618-9B97-8554-8503-6A683CD6882E}"/>
          </ac:grpSpMkLst>
        </pc:grpChg>
        <pc:grpChg chg="del">
          <ac:chgData name="Christina Sundqvist" userId="fd12c3fa-49da-4d1d-a765-2112c7e1de41" providerId="ADAL" clId="{90C14D92-231A-41C1-ADA0-E55C91A511D3}" dt="2023-03-02T09:06:40.389" v="0" actId="478"/>
          <ac:grpSpMkLst>
            <pc:docMk/>
            <pc:sldMk cId="2343045897" sldId="256"/>
            <ac:grpSpMk id="44" creationId="{D52E3EF5-9C3F-ED21-EC41-EBE72816E7A6}"/>
          </ac:grpSpMkLst>
        </pc:grpChg>
        <pc:grpChg chg="del">
          <ac:chgData name="Christina Sundqvist" userId="fd12c3fa-49da-4d1d-a765-2112c7e1de41" providerId="ADAL" clId="{90C14D92-231A-41C1-ADA0-E55C91A511D3}" dt="2023-03-02T09:06:40.389" v="0" actId="478"/>
          <ac:grpSpMkLst>
            <pc:docMk/>
            <pc:sldMk cId="2343045897" sldId="256"/>
            <ac:grpSpMk id="48" creationId="{F3D26A34-146C-3322-3D8E-06D7F1B7EBAC}"/>
          </ac:grpSpMkLst>
        </pc:grpChg>
        <pc:grpChg chg="del">
          <ac:chgData name="Christina Sundqvist" userId="fd12c3fa-49da-4d1d-a765-2112c7e1de41" providerId="ADAL" clId="{90C14D92-231A-41C1-ADA0-E55C91A511D3}" dt="2023-03-02T09:06:40.389" v="0" actId="478"/>
          <ac:grpSpMkLst>
            <pc:docMk/>
            <pc:sldMk cId="2343045897" sldId="256"/>
            <ac:grpSpMk id="52" creationId="{0EA559FF-F64B-466A-0CB7-B303121A1C8B}"/>
          </ac:grpSpMkLst>
        </pc:grpChg>
        <pc:grpChg chg="del">
          <ac:chgData name="Christina Sundqvist" userId="fd12c3fa-49da-4d1d-a765-2112c7e1de41" providerId="ADAL" clId="{90C14D92-231A-41C1-ADA0-E55C91A511D3}" dt="2023-03-02T09:06:40.389" v="0" actId="478"/>
          <ac:grpSpMkLst>
            <pc:docMk/>
            <pc:sldMk cId="2343045897" sldId="256"/>
            <ac:grpSpMk id="56" creationId="{78D48BAC-005E-2A50-11F2-6D09AB69206D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DEA94-63A1-4DEE-8F99-BF3790FB04AC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529E-6D28-40C2-87BF-6BCE255953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9482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DEA94-63A1-4DEE-8F99-BF3790FB04AC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529E-6D28-40C2-87BF-6BCE255953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3716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DEA94-63A1-4DEE-8F99-BF3790FB04AC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529E-6D28-40C2-87BF-6BCE255953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3816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DEA94-63A1-4DEE-8F99-BF3790FB04AC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529E-6D28-40C2-87BF-6BCE255953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3318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DEA94-63A1-4DEE-8F99-BF3790FB04AC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529E-6D28-40C2-87BF-6BCE255953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3076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DEA94-63A1-4DEE-8F99-BF3790FB04AC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529E-6D28-40C2-87BF-6BCE255953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5228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DEA94-63A1-4DEE-8F99-BF3790FB04AC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529E-6D28-40C2-87BF-6BCE255953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3256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DEA94-63A1-4DEE-8F99-BF3790FB04AC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529E-6D28-40C2-87BF-6BCE255953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7850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DEA94-63A1-4DEE-8F99-BF3790FB04AC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529E-6D28-40C2-87BF-6BCE255953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4032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DEA94-63A1-4DEE-8F99-BF3790FB04AC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529E-6D28-40C2-87BF-6BCE255953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6556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DEA94-63A1-4DEE-8F99-BF3790FB04AC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529E-6D28-40C2-87BF-6BCE255953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8117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DEA94-63A1-4DEE-8F99-BF3790FB04AC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C529E-6D28-40C2-87BF-6BCE255953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669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/>
          </p:cNvSpPr>
          <p:nvPr/>
        </p:nvSpPr>
        <p:spPr>
          <a:xfrm>
            <a:off x="380999" y="1028700"/>
            <a:ext cx="6120000" cy="8856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1" y="1059277"/>
            <a:ext cx="1206734" cy="8676458"/>
          </a:xfrm>
          <a:prstGeom prst="rect">
            <a:avLst/>
          </a:prstGeom>
        </p:spPr>
      </p:pic>
      <p:grpSp>
        <p:nvGrpSpPr>
          <p:cNvPr id="2" name="Grupp 1">
            <a:extLst>
              <a:ext uri="{FF2B5EF4-FFF2-40B4-BE49-F238E27FC236}">
                <a16:creationId xmlns:a16="http://schemas.microsoft.com/office/drawing/2014/main" id="{B5D79DAB-54D0-743E-7DED-D5C9096E8E35}"/>
              </a:ext>
            </a:extLst>
          </p:cNvPr>
          <p:cNvGrpSpPr/>
          <p:nvPr/>
        </p:nvGrpSpPr>
        <p:grpSpPr>
          <a:xfrm>
            <a:off x="1890259" y="1244921"/>
            <a:ext cx="3101480" cy="1146239"/>
            <a:chOff x="1728260" y="1104246"/>
            <a:chExt cx="3101480" cy="1146239"/>
          </a:xfrm>
        </p:grpSpPr>
        <p:sp>
          <p:nvSpPr>
            <p:cNvPr id="3" name="Rectangle 23">
              <a:extLst>
                <a:ext uri="{FF2B5EF4-FFF2-40B4-BE49-F238E27FC236}">
                  <a16:creationId xmlns:a16="http://schemas.microsoft.com/office/drawing/2014/main" id="{E501068E-43B2-EB44-D792-A9B711CF0A5D}"/>
                </a:ext>
              </a:extLst>
            </p:cNvPr>
            <p:cNvSpPr/>
            <p:nvPr/>
          </p:nvSpPr>
          <p:spPr>
            <a:xfrm>
              <a:off x="1728260" y="1104246"/>
              <a:ext cx="203132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1600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</a:rPr>
                <a:t>First</a:t>
              </a:r>
              <a:r>
                <a:rPr lang="sv-SE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</a:rPr>
                <a:t> and last </a:t>
              </a:r>
              <a:r>
                <a:rPr lang="sv-SE" sz="1600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</a:rPr>
                <a:t>name</a:t>
              </a:r>
              <a:endParaRPr lang="sv-SE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5" name="Rectangle 24">
              <a:extLst>
                <a:ext uri="{FF2B5EF4-FFF2-40B4-BE49-F238E27FC236}">
                  <a16:creationId xmlns:a16="http://schemas.microsoft.com/office/drawing/2014/main" id="{55451988-AEC4-5C42-D1B0-37FD971E34A7}"/>
                </a:ext>
              </a:extLst>
            </p:cNvPr>
            <p:cNvSpPr/>
            <p:nvPr/>
          </p:nvSpPr>
          <p:spPr>
            <a:xfrm>
              <a:off x="1826482" y="1491538"/>
              <a:ext cx="3003258" cy="758947"/>
            </a:xfrm>
            <a:prstGeom prst="rect">
              <a:avLst/>
            </a:prstGeom>
            <a:solidFill>
              <a:srgbClr val="DDEB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200"/>
            </a:p>
          </p:txBody>
        </p:sp>
        <p:sp>
          <p:nvSpPr>
            <p:cNvPr id="6" name="TextBox 25">
              <a:extLst>
                <a:ext uri="{FF2B5EF4-FFF2-40B4-BE49-F238E27FC236}">
                  <a16:creationId xmlns:a16="http://schemas.microsoft.com/office/drawing/2014/main" id="{18CFBDCB-8A5F-E3B8-C5CF-EDBDC742743E}"/>
                </a:ext>
              </a:extLst>
            </p:cNvPr>
            <p:cNvSpPr txBox="1"/>
            <p:nvPr/>
          </p:nvSpPr>
          <p:spPr>
            <a:xfrm>
              <a:off x="1926136" y="1529381"/>
              <a:ext cx="1813317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100" dirty="0" err="1">
                  <a:latin typeface="Century Gothic" panose="020B0502020202020204" pitchFamily="34" charset="0"/>
                </a:rPr>
                <a:t>Title</a:t>
              </a:r>
              <a:br>
                <a:rPr lang="sv-SE" sz="1100" dirty="0">
                  <a:latin typeface="Century Gothic" panose="020B0502020202020204" pitchFamily="34" charset="0"/>
                </a:rPr>
              </a:br>
              <a:r>
                <a:rPr lang="sv-SE" sz="1100" dirty="0" err="1">
                  <a:latin typeface="Century Gothic" panose="020B0502020202020204" pitchFamily="34" charset="0"/>
                </a:rPr>
                <a:t>Department</a:t>
              </a:r>
              <a:r>
                <a:rPr lang="sv-SE" sz="1100" dirty="0">
                  <a:latin typeface="Century Gothic" panose="020B0502020202020204" pitchFamily="34" charset="0"/>
                </a:rPr>
                <a:t> </a:t>
              </a:r>
              <a:r>
                <a:rPr lang="sv-SE" sz="1100" dirty="0" err="1">
                  <a:latin typeface="Century Gothic" panose="020B0502020202020204" pitchFamily="34" charset="0"/>
                </a:rPr>
                <a:t>of</a:t>
              </a:r>
              <a:r>
                <a:rPr lang="sv-SE" sz="1100" dirty="0">
                  <a:latin typeface="Century Gothic" panose="020B0502020202020204" pitchFamily="34" charset="0"/>
                </a:rPr>
                <a:t> &lt;</a:t>
              </a:r>
              <a:r>
                <a:rPr lang="sv-SE" sz="1100" dirty="0" err="1">
                  <a:latin typeface="Century Gothic" panose="020B0502020202020204" pitchFamily="34" charset="0"/>
                </a:rPr>
                <a:t>name</a:t>
              </a:r>
              <a:r>
                <a:rPr lang="sv-SE" sz="1100" dirty="0">
                  <a:latin typeface="Century Gothic" panose="020B0502020202020204" pitchFamily="34" charset="0"/>
                </a:rPr>
                <a:t>&gt;</a:t>
              </a:r>
              <a:br>
                <a:rPr lang="sv-SE" sz="1100" dirty="0">
                  <a:latin typeface="Century Gothic" panose="020B0502020202020204" pitchFamily="34" charset="0"/>
                </a:rPr>
              </a:br>
              <a:r>
                <a:rPr lang="sv-SE" sz="1100" dirty="0">
                  <a:latin typeface="Century Gothic" panose="020B0502020202020204" pitchFamily="34" charset="0"/>
                </a:rPr>
                <a:t>Division </a:t>
              </a:r>
              <a:r>
                <a:rPr lang="sv-SE" sz="1100" dirty="0" err="1">
                  <a:latin typeface="Century Gothic" panose="020B0502020202020204" pitchFamily="34" charset="0"/>
                </a:rPr>
                <a:t>of</a:t>
              </a:r>
              <a:r>
                <a:rPr lang="sv-SE" sz="1100" dirty="0">
                  <a:latin typeface="Century Gothic" panose="020B0502020202020204" pitchFamily="34" charset="0"/>
                </a:rPr>
                <a:t> &lt;</a:t>
              </a:r>
              <a:r>
                <a:rPr lang="sv-SE" sz="1100" dirty="0" err="1">
                  <a:latin typeface="Century Gothic" panose="020B0502020202020204" pitchFamily="34" charset="0"/>
                </a:rPr>
                <a:t>name</a:t>
              </a:r>
              <a:r>
                <a:rPr lang="sv-SE" sz="1100" dirty="0">
                  <a:latin typeface="Century Gothic" panose="020B0502020202020204" pitchFamily="34" charset="0"/>
                </a:rPr>
                <a:t>&gt;</a:t>
              </a:r>
            </a:p>
          </p:txBody>
        </p:sp>
      </p:grpSp>
      <p:grpSp>
        <p:nvGrpSpPr>
          <p:cNvPr id="7" name="Grupp 6">
            <a:extLst>
              <a:ext uri="{FF2B5EF4-FFF2-40B4-BE49-F238E27FC236}">
                <a16:creationId xmlns:a16="http://schemas.microsoft.com/office/drawing/2014/main" id="{4B515CA8-E4FF-EF52-CB78-96289E108E08}"/>
              </a:ext>
            </a:extLst>
          </p:cNvPr>
          <p:cNvGrpSpPr/>
          <p:nvPr/>
        </p:nvGrpSpPr>
        <p:grpSpPr>
          <a:xfrm>
            <a:off x="1872128" y="2651102"/>
            <a:ext cx="3101480" cy="1146239"/>
            <a:chOff x="1728260" y="1104246"/>
            <a:chExt cx="3101480" cy="1146239"/>
          </a:xfrm>
        </p:grpSpPr>
        <p:sp>
          <p:nvSpPr>
            <p:cNvPr id="9" name="Rectangle 23">
              <a:extLst>
                <a:ext uri="{FF2B5EF4-FFF2-40B4-BE49-F238E27FC236}">
                  <a16:creationId xmlns:a16="http://schemas.microsoft.com/office/drawing/2014/main" id="{06B4B09D-1D0D-CD09-7743-4D86B4CDF389}"/>
                </a:ext>
              </a:extLst>
            </p:cNvPr>
            <p:cNvSpPr/>
            <p:nvPr/>
          </p:nvSpPr>
          <p:spPr>
            <a:xfrm>
              <a:off x="1728260" y="1104246"/>
              <a:ext cx="203132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1600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</a:rPr>
                <a:t>First</a:t>
              </a:r>
              <a:r>
                <a:rPr lang="sv-SE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</a:rPr>
                <a:t> and last </a:t>
              </a:r>
              <a:r>
                <a:rPr lang="sv-SE" sz="1600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</a:rPr>
                <a:t>name</a:t>
              </a:r>
              <a:endParaRPr lang="sv-SE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10" name="Rectangle 24">
              <a:extLst>
                <a:ext uri="{FF2B5EF4-FFF2-40B4-BE49-F238E27FC236}">
                  <a16:creationId xmlns:a16="http://schemas.microsoft.com/office/drawing/2014/main" id="{8DED6413-236F-B985-0A72-C994C4118458}"/>
                </a:ext>
              </a:extLst>
            </p:cNvPr>
            <p:cNvSpPr/>
            <p:nvPr/>
          </p:nvSpPr>
          <p:spPr>
            <a:xfrm>
              <a:off x="1826482" y="1491538"/>
              <a:ext cx="3003258" cy="758947"/>
            </a:xfrm>
            <a:prstGeom prst="rect">
              <a:avLst/>
            </a:prstGeom>
            <a:solidFill>
              <a:srgbClr val="DDEB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200"/>
            </a:p>
          </p:txBody>
        </p:sp>
        <p:sp>
          <p:nvSpPr>
            <p:cNvPr id="11" name="TextBox 25">
              <a:extLst>
                <a:ext uri="{FF2B5EF4-FFF2-40B4-BE49-F238E27FC236}">
                  <a16:creationId xmlns:a16="http://schemas.microsoft.com/office/drawing/2014/main" id="{2836F889-C940-596A-E7F0-874A4F7B2EDF}"/>
                </a:ext>
              </a:extLst>
            </p:cNvPr>
            <p:cNvSpPr txBox="1"/>
            <p:nvPr/>
          </p:nvSpPr>
          <p:spPr>
            <a:xfrm>
              <a:off x="1926136" y="1529381"/>
              <a:ext cx="1813317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100" dirty="0" err="1">
                  <a:latin typeface="Century Gothic" panose="020B0502020202020204" pitchFamily="34" charset="0"/>
                </a:rPr>
                <a:t>Title</a:t>
              </a:r>
              <a:br>
                <a:rPr lang="sv-SE" sz="1100" dirty="0">
                  <a:latin typeface="Century Gothic" panose="020B0502020202020204" pitchFamily="34" charset="0"/>
                </a:rPr>
              </a:br>
              <a:r>
                <a:rPr lang="sv-SE" sz="1100" dirty="0" err="1">
                  <a:latin typeface="Century Gothic" panose="020B0502020202020204" pitchFamily="34" charset="0"/>
                </a:rPr>
                <a:t>Department</a:t>
              </a:r>
              <a:r>
                <a:rPr lang="sv-SE" sz="1100" dirty="0">
                  <a:latin typeface="Century Gothic" panose="020B0502020202020204" pitchFamily="34" charset="0"/>
                </a:rPr>
                <a:t> </a:t>
              </a:r>
              <a:r>
                <a:rPr lang="sv-SE" sz="1100" dirty="0" err="1">
                  <a:latin typeface="Century Gothic" panose="020B0502020202020204" pitchFamily="34" charset="0"/>
                </a:rPr>
                <a:t>of</a:t>
              </a:r>
              <a:r>
                <a:rPr lang="sv-SE" sz="1100" dirty="0">
                  <a:latin typeface="Century Gothic" panose="020B0502020202020204" pitchFamily="34" charset="0"/>
                </a:rPr>
                <a:t> &lt;</a:t>
              </a:r>
              <a:r>
                <a:rPr lang="sv-SE" sz="1100" dirty="0" err="1">
                  <a:latin typeface="Century Gothic" panose="020B0502020202020204" pitchFamily="34" charset="0"/>
                </a:rPr>
                <a:t>name</a:t>
              </a:r>
              <a:r>
                <a:rPr lang="sv-SE" sz="1100" dirty="0">
                  <a:latin typeface="Century Gothic" panose="020B0502020202020204" pitchFamily="34" charset="0"/>
                </a:rPr>
                <a:t>&gt;</a:t>
              </a:r>
              <a:br>
                <a:rPr lang="sv-SE" sz="1100" dirty="0">
                  <a:latin typeface="Century Gothic" panose="020B0502020202020204" pitchFamily="34" charset="0"/>
                </a:rPr>
              </a:br>
              <a:r>
                <a:rPr lang="sv-SE" sz="1100" dirty="0">
                  <a:latin typeface="Century Gothic" panose="020B0502020202020204" pitchFamily="34" charset="0"/>
                </a:rPr>
                <a:t>Division </a:t>
              </a:r>
              <a:r>
                <a:rPr lang="sv-SE" sz="1100" dirty="0" err="1">
                  <a:latin typeface="Century Gothic" panose="020B0502020202020204" pitchFamily="34" charset="0"/>
                </a:rPr>
                <a:t>of</a:t>
              </a:r>
              <a:r>
                <a:rPr lang="sv-SE" sz="1100" dirty="0">
                  <a:latin typeface="Century Gothic" panose="020B0502020202020204" pitchFamily="34" charset="0"/>
                </a:rPr>
                <a:t> &lt;</a:t>
              </a:r>
              <a:r>
                <a:rPr lang="sv-SE" sz="1100" dirty="0" err="1">
                  <a:latin typeface="Century Gothic" panose="020B0502020202020204" pitchFamily="34" charset="0"/>
                </a:rPr>
                <a:t>name</a:t>
              </a:r>
              <a:r>
                <a:rPr lang="sv-SE" sz="1100" dirty="0">
                  <a:latin typeface="Century Gothic" panose="020B0502020202020204" pitchFamily="34" charset="0"/>
                </a:rPr>
                <a:t>&gt;</a:t>
              </a:r>
            </a:p>
          </p:txBody>
        </p:sp>
      </p:grpSp>
      <p:grpSp>
        <p:nvGrpSpPr>
          <p:cNvPr id="12" name="Grupp 11">
            <a:extLst>
              <a:ext uri="{FF2B5EF4-FFF2-40B4-BE49-F238E27FC236}">
                <a16:creationId xmlns:a16="http://schemas.microsoft.com/office/drawing/2014/main" id="{EDF49DE5-E1F1-7214-D40E-C8B36275E28C}"/>
              </a:ext>
            </a:extLst>
          </p:cNvPr>
          <p:cNvGrpSpPr/>
          <p:nvPr/>
        </p:nvGrpSpPr>
        <p:grpSpPr>
          <a:xfrm>
            <a:off x="1872128" y="4082210"/>
            <a:ext cx="3101480" cy="1146239"/>
            <a:chOff x="1728260" y="1104246"/>
            <a:chExt cx="3101480" cy="1146239"/>
          </a:xfrm>
        </p:grpSpPr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71A9DC1D-29D9-7EF8-5B45-201BD80BCA23}"/>
                </a:ext>
              </a:extLst>
            </p:cNvPr>
            <p:cNvSpPr/>
            <p:nvPr/>
          </p:nvSpPr>
          <p:spPr>
            <a:xfrm>
              <a:off x="1728260" y="1104246"/>
              <a:ext cx="203132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1600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</a:rPr>
                <a:t>First</a:t>
              </a:r>
              <a:r>
                <a:rPr lang="sv-SE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</a:rPr>
                <a:t> and last </a:t>
              </a:r>
              <a:r>
                <a:rPr lang="sv-SE" sz="1600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</a:rPr>
                <a:t>name</a:t>
              </a:r>
              <a:endParaRPr lang="sv-SE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14" name="Rectangle 24">
              <a:extLst>
                <a:ext uri="{FF2B5EF4-FFF2-40B4-BE49-F238E27FC236}">
                  <a16:creationId xmlns:a16="http://schemas.microsoft.com/office/drawing/2014/main" id="{111BB9A6-7875-7511-F309-05A98CE45B0F}"/>
                </a:ext>
              </a:extLst>
            </p:cNvPr>
            <p:cNvSpPr/>
            <p:nvPr/>
          </p:nvSpPr>
          <p:spPr>
            <a:xfrm>
              <a:off x="1826482" y="1491538"/>
              <a:ext cx="3003258" cy="758947"/>
            </a:xfrm>
            <a:prstGeom prst="rect">
              <a:avLst/>
            </a:prstGeom>
            <a:solidFill>
              <a:srgbClr val="DDEB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200"/>
            </a:p>
          </p:txBody>
        </p:sp>
        <p:sp>
          <p:nvSpPr>
            <p:cNvPr id="15" name="TextBox 25">
              <a:extLst>
                <a:ext uri="{FF2B5EF4-FFF2-40B4-BE49-F238E27FC236}">
                  <a16:creationId xmlns:a16="http://schemas.microsoft.com/office/drawing/2014/main" id="{387C0FC1-68C8-4BA3-0B7B-86D28324C683}"/>
                </a:ext>
              </a:extLst>
            </p:cNvPr>
            <p:cNvSpPr txBox="1"/>
            <p:nvPr/>
          </p:nvSpPr>
          <p:spPr>
            <a:xfrm>
              <a:off x="1926136" y="1529381"/>
              <a:ext cx="1813317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100" dirty="0" err="1">
                  <a:latin typeface="Century Gothic" panose="020B0502020202020204" pitchFamily="34" charset="0"/>
                </a:rPr>
                <a:t>Title</a:t>
              </a:r>
              <a:br>
                <a:rPr lang="sv-SE" sz="1100" dirty="0">
                  <a:latin typeface="Century Gothic" panose="020B0502020202020204" pitchFamily="34" charset="0"/>
                </a:rPr>
              </a:br>
              <a:r>
                <a:rPr lang="sv-SE" sz="1100" dirty="0" err="1">
                  <a:latin typeface="Century Gothic" panose="020B0502020202020204" pitchFamily="34" charset="0"/>
                </a:rPr>
                <a:t>Department</a:t>
              </a:r>
              <a:r>
                <a:rPr lang="sv-SE" sz="1100" dirty="0">
                  <a:latin typeface="Century Gothic" panose="020B0502020202020204" pitchFamily="34" charset="0"/>
                </a:rPr>
                <a:t> </a:t>
              </a:r>
              <a:r>
                <a:rPr lang="sv-SE" sz="1100" dirty="0" err="1">
                  <a:latin typeface="Century Gothic" panose="020B0502020202020204" pitchFamily="34" charset="0"/>
                </a:rPr>
                <a:t>of</a:t>
              </a:r>
              <a:r>
                <a:rPr lang="sv-SE" sz="1100" dirty="0">
                  <a:latin typeface="Century Gothic" panose="020B0502020202020204" pitchFamily="34" charset="0"/>
                </a:rPr>
                <a:t> &lt;</a:t>
              </a:r>
              <a:r>
                <a:rPr lang="sv-SE" sz="1100" dirty="0" err="1">
                  <a:latin typeface="Century Gothic" panose="020B0502020202020204" pitchFamily="34" charset="0"/>
                </a:rPr>
                <a:t>name</a:t>
              </a:r>
              <a:r>
                <a:rPr lang="sv-SE" sz="1100" dirty="0">
                  <a:latin typeface="Century Gothic" panose="020B0502020202020204" pitchFamily="34" charset="0"/>
                </a:rPr>
                <a:t>&gt;</a:t>
              </a:r>
              <a:br>
                <a:rPr lang="sv-SE" sz="1100" dirty="0">
                  <a:latin typeface="Century Gothic" panose="020B0502020202020204" pitchFamily="34" charset="0"/>
                </a:rPr>
              </a:br>
              <a:r>
                <a:rPr lang="sv-SE" sz="1100" dirty="0">
                  <a:latin typeface="Century Gothic" panose="020B0502020202020204" pitchFamily="34" charset="0"/>
                </a:rPr>
                <a:t>Division </a:t>
              </a:r>
              <a:r>
                <a:rPr lang="sv-SE" sz="1100" dirty="0" err="1">
                  <a:latin typeface="Century Gothic" panose="020B0502020202020204" pitchFamily="34" charset="0"/>
                </a:rPr>
                <a:t>of</a:t>
              </a:r>
              <a:r>
                <a:rPr lang="sv-SE" sz="1100" dirty="0">
                  <a:latin typeface="Century Gothic" panose="020B0502020202020204" pitchFamily="34" charset="0"/>
                </a:rPr>
                <a:t> &lt;</a:t>
              </a:r>
              <a:r>
                <a:rPr lang="sv-SE" sz="1100" dirty="0" err="1">
                  <a:latin typeface="Century Gothic" panose="020B0502020202020204" pitchFamily="34" charset="0"/>
                </a:rPr>
                <a:t>name</a:t>
              </a:r>
              <a:r>
                <a:rPr lang="sv-SE" sz="1100" dirty="0">
                  <a:latin typeface="Century Gothic" panose="020B0502020202020204" pitchFamily="34" charset="0"/>
                </a:rPr>
                <a:t>&gt;</a:t>
              </a:r>
            </a:p>
          </p:txBody>
        </p:sp>
      </p:grpSp>
      <p:grpSp>
        <p:nvGrpSpPr>
          <p:cNvPr id="16" name="Grupp 15">
            <a:extLst>
              <a:ext uri="{FF2B5EF4-FFF2-40B4-BE49-F238E27FC236}">
                <a16:creationId xmlns:a16="http://schemas.microsoft.com/office/drawing/2014/main" id="{F89715C9-38FC-F06A-DFFD-CDC4D7DA0B5A}"/>
              </a:ext>
            </a:extLst>
          </p:cNvPr>
          <p:cNvGrpSpPr/>
          <p:nvPr/>
        </p:nvGrpSpPr>
        <p:grpSpPr>
          <a:xfrm>
            <a:off x="1890259" y="5516340"/>
            <a:ext cx="3101480" cy="1146239"/>
            <a:chOff x="1728260" y="1104246"/>
            <a:chExt cx="3101480" cy="1146239"/>
          </a:xfrm>
        </p:grpSpPr>
        <p:sp>
          <p:nvSpPr>
            <p:cNvPr id="17" name="Rectangle 23">
              <a:extLst>
                <a:ext uri="{FF2B5EF4-FFF2-40B4-BE49-F238E27FC236}">
                  <a16:creationId xmlns:a16="http://schemas.microsoft.com/office/drawing/2014/main" id="{D3A72A4D-A2A0-11F2-8C42-71642133C7DA}"/>
                </a:ext>
              </a:extLst>
            </p:cNvPr>
            <p:cNvSpPr/>
            <p:nvPr/>
          </p:nvSpPr>
          <p:spPr>
            <a:xfrm>
              <a:off x="1728260" y="1104246"/>
              <a:ext cx="203132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1600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</a:rPr>
                <a:t>First</a:t>
              </a:r>
              <a:r>
                <a:rPr lang="sv-SE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</a:rPr>
                <a:t> and last </a:t>
              </a:r>
              <a:r>
                <a:rPr lang="sv-SE" sz="1600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</a:rPr>
                <a:t>name</a:t>
              </a:r>
              <a:endParaRPr lang="sv-SE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18" name="Rectangle 24">
              <a:extLst>
                <a:ext uri="{FF2B5EF4-FFF2-40B4-BE49-F238E27FC236}">
                  <a16:creationId xmlns:a16="http://schemas.microsoft.com/office/drawing/2014/main" id="{E24A41CA-0DBE-52BB-EC53-5D13A697A6F6}"/>
                </a:ext>
              </a:extLst>
            </p:cNvPr>
            <p:cNvSpPr/>
            <p:nvPr/>
          </p:nvSpPr>
          <p:spPr>
            <a:xfrm>
              <a:off x="1826482" y="1491538"/>
              <a:ext cx="3003258" cy="758947"/>
            </a:xfrm>
            <a:prstGeom prst="rect">
              <a:avLst/>
            </a:prstGeom>
            <a:solidFill>
              <a:srgbClr val="DDEB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200"/>
            </a:p>
          </p:txBody>
        </p:sp>
        <p:sp>
          <p:nvSpPr>
            <p:cNvPr id="19" name="TextBox 25">
              <a:extLst>
                <a:ext uri="{FF2B5EF4-FFF2-40B4-BE49-F238E27FC236}">
                  <a16:creationId xmlns:a16="http://schemas.microsoft.com/office/drawing/2014/main" id="{31969D09-DF17-B136-4E6C-3005F1792D4A}"/>
                </a:ext>
              </a:extLst>
            </p:cNvPr>
            <p:cNvSpPr txBox="1"/>
            <p:nvPr/>
          </p:nvSpPr>
          <p:spPr>
            <a:xfrm>
              <a:off x="1926136" y="1529381"/>
              <a:ext cx="1813317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100" dirty="0" err="1">
                  <a:latin typeface="Century Gothic" panose="020B0502020202020204" pitchFamily="34" charset="0"/>
                </a:rPr>
                <a:t>Title</a:t>
              </a:r>
              <a:br>
                <a:rPr lang="sv-SE" sz="1100" dirty="0">
                  <a:latin typeface="Century Gothic" panose="020B0502020202020204" pitchFamily="34" charset="0"/>
                </a:rPr>
              </a:br>
              <a:r>
                <a:rPr lang="sv-SE" sz="1100" dirty="0" err="1">
                  <a:latin typeface="Century Gothic" panose="020B0502020202020204" pitchFamily="34" charset="0"/>
                </a:rPr>
                <a:t>Department</a:t>
              </a:r>
              <a:r>
                <a:rPr lang="sv-SE" sz="1100" dirty="0">
                  <a:latin typeface="Century Gothic" panose="020B0502020202020204" pitchFamily="34" charset="0"/>
                </a:rPr>
                <a:t> </a:t>
              </a:r>
              <a:r>
                <a:rPr lang="sv-SE" sz="1100" dirty="0" err="1">
                  <a:latin typeface="Century Gothic" panose="020B0502020202020204" pitchFamily="34" charset="0"/>
                </a:rPr>
                <a:t>of</a:t>
              </a:r>
              <a:r>
                <a:rPr lang="sv-SE" sz="1100" dirty="0">
                  <a:latin typeface="Century Gothic" panose="020B0502020202020204" pitchFamily="34" charset="0"/>
                </a:rPr>
                <a:t> &lt;</a:t>
              </a:r>
              <a:r>
                <a:rPr lang="sv-SE" sz="1100" dirty="0" err="1">
                  <a:latin typeface="Century Gothic" panose="020B0502020202020204" pitchFamily="34" charset="0"/>
                </a:rPr>
                <a:t>name</a:t>
              </a:r>
              <a:r>
                <a:rPr lang="sv-SE" sz="1100" dirty="0">
                  <a:latin typeface="Century Gothic" panose="020B0502020202020204" pitchFamily="34" charset="0"/>
                </a:rPr>
                <a:t>&gt;</a:t>
              </a:r>
              <a:br>
                <a:rPr lang="sv-SE" sz="1100" dirty="0">
                  <a:latin typeface="Century Gothic" panose="020B0502020202020204" pitchFamily="34" charset="0"/>
                </a:rPr>
              </a:br>
              <a:r>
                <a:rPr lang="sv-SE" sz="1100" dirty="0">
                  <a:latin typeface="Century Gothic" panose="020B0502020202020204" pitchFamily="34" charset="0"/>
                </a:rPr>
                <a:t>Division </a:t>
              </a:r>
              <a:r>
                <a:rPr lang="sv-SE" sz="1100" dirty="0" err="1">
                  <a:latin typeface="Century Gothic" panose="020B0502020202020204" pitchFamily="34" charset="0"/>
                </a:rPr>
                <a:t>of</a:t>
              </a:r>
              <a:r>
                <a:rPr lang="sv-SE" sz="1100" dirty="0">
                  <a:latin typeface="Century Gothic" panose="020B0502020202020204" pitchFamily="34" charset="0"/>
                </a:rPr>
                <a:t> &lt;</a:t>
              </a:r>
              <a:r>
                <a:rPr lang="sv-SE" sz="1100" dirty="0" err="1">
                  <a:latin typeface="Century Gothic" panose="020B0502020202020204" pitchFamily="34" charset="0"/>
                </a:rPr>
                <a:t>name</a:t>
              </a:r>
              <a:r>
                <a:rPr lang="sv-SE" sz="1100" dirty="0">
                  <a:latin typeface="Century Gothic" panose="020B0502020202020204" pitchFamily="34" charset="0"/>
                </a:rPr>
                <a:t>&gt;</a:t>
              </a:r>
            </a:p>
          </p:txBody>
        </p:sp>
      </p:grpSp>
      <p:grpSp>
        <p:nvGrpSpPr>
          <p:cNvPr id="20" name="Grupp 19">
            <a:extLst>
              <a:ext uri="{FF2B5EF4-FFF2-40B4-BE49-F238E27FC236}">
                <a16:creationId xmlns:a16="http://schemas.microsoft.com/office/drawing/2014/main" id="{485C26EE-C245-BB9C-2782-4C81F85D3CBD}"/>
              </a:ext>
            </a:extLst>
          </p:cNvPr>
          <p:cNvGrpSpPr/>
          <p:nvPr/>
        </p:nvGrpSpPr>
        <p:grpSpPr>
          <a:xfrm>
            <a:off x="1890259" y="6910092"/>
            <a:ext cx="3101480" cy="1146239"/>
            <a:chOff x="1728260" y="1104246"/>
            <a:chExt cx="3101480" cy="1146239"/>
          </a:xfrm>
        </p:grpSpPr>
        <p:sp>
          <p:nvSpPr>
            <p:cNvPr id="21" name="Rectangle 23">
              <a:extLst>
                <a:ext uri="{FF2B5EF4-FFF2-40B4-BE49-F238E27FC236}">
                  <a16:creationId xmlns:a16="http://schemas.microsoft.com/office/drawing/2014/main" id="{F87A3E20-A000-0F1A-B593-A29430B6156E}"/>
                </a:ext>
              </a:extLst>
            </p:cNvPr>
            <p:cNvSpPr/>
            <p:nvPr/>
          </p:nvSpPr>
          <p:spPr>
            <a:xfrm>
              <a:off x="1728260" y="1104246"/>
              <a:ext cx="203132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1600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</a:rPr>
                <a:t>First</a:t>
              </a:r>
              <a:r>
                <a:rPr lang="sv-SE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</a:rPr>
                <a:t> and last </a:t>
              </a:r>
              <a:r>
                <a:rPr lang="sv-SE" sz="1600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</a:rPr>
                <a:t>name</a:t>
              </a:r>
              <a:endParaRPr lang="sv-SE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22" name="Rectangle 24">
              <a:extLst>
                <a:ext uri="{FF2B5EF4-FFF2-40B4-BE49-F238E27FC236}">
                  <a16:creationId xmlns:a16="http://schemas.microsoft.com/office/drawing/2014/main" id="{79A41EE6-76C1-AB44-DA46-BB52F125F5FE}"/>
                </a:ext>
              </a:extLst>
            </p:cNvPr>
            <p:cNvSpPr/>
            <p:nvPr/>
          </p:nvSpPr>
          <p:spPr>
            <a:xfrm>
              <a:off x="1826482" y="1491538"/>
              <a:ext cx="3003258" cy="758947"/>
            </a:xfrm>
            <a:prstGeom prst="rect">
              <a:avLst/>
            </a:prstGeom>
            <a:solidFill>
              <a:srgbClr val="DDEB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200"/>
            </a:p>
          </p:txBody>
        </p:sp>
        <p:sp>
          <p:nvSpPr>
            <p:cNvPr id="23" name="TextBox 25">
              <a:extLst>
                <a:ext uri="{FF2B5EF4-FFF2-40B4-BE49-F238E27FC236}">
                  <a16:creationId xmlns:a16="http://schemas.microsoft.com/office/drawing/2014/main" id="{3E4836BC-D607-DF4A-E4C1-89297039AC75}"/>
                </a:ext>
              </a:extLst>
            </p:cNvPr>
            <p:cNvSpPr txBox="1"/>
            <p:nvPr/>
          </p:nvSpPr>
          <p:spPr>
            <a:xfrm>
              <a:off x="1926136" y="1529381"/>
              <a:ext cx="1813317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100" dirty="0" err="1">
                  <a:latin typeface="Century Gothic" panose="020B0502020202020204" pitchFamily="34" charset="0"/>
                </a:rPr>
                <a:t>Title</a:t>
              </a:r>
              <a:br>
                <a:rPr lang="sv-SE" sz="1100" dirty="0">
                  <a:latin typeface="Century Gothic" panose="020B0502020202020204" pitchFamily="34" charset="0"/>
                </a:rPr>
              </a:br>
              <a:r>
                <a:rPr lang="sv-SE" sz="1100" dirty="0" err="1">
                  <a:latin typeface="Century Gothic" panose="020B0502020202020204" pitchFamily="34" charset="0"/>
                </a:rPr>
                <a:t>Department</a:t>
              </a:r>
              <a:r>
                <a:rPr lang="sv-SE" sz="1100" dirty="0">
                  <a:latin typeface="Century Gothic" panose="020B0502020202020204" pitchFamily="34" charset="0"/>
                </a:rPr>
                <a:t> </a:t>
              </a:r>
              <a:r>
                <a:rPr lang="sv-SE" sz="1100" dirty="0" err="1">
                  <a:latin typeface="Century Gothic" panose="020B0502020202020204" pitchFamily="34" charset="0"/>
                </a:rPr>
                <a:t>of</a:t>
              </a:r>
              <a:r>
                <a:rPr lang="sv-SE" sz="1100" dirty="0">
                  <a:latin typeface="Century Gothic" panose="020B0502020202020204" pitchFamily="34" charset="0"/>
                </a:rPr>
                <a:t> &lt;</a:t>
              </a:r>
              <a:r>
                <a:rPr lang="sv-SE" sz="1100" dirty="0" err="1">
                  <a:latin typeface="Century Gothic" panose="020B0502020202020204" pitchFamily="34" charset="0"/>
                </a:rPr>
                <a:t>name</a:t>
              </a:r>
              <a:r>
                <a:rPr lang="sv-SE" sz="1100" dirty="0">
                  <a:latin typeface="Century Gothic" panose="020B0502020202020204" pitchFamily="34" charset="0"/>
                </a:rPr>
                <a:t>&gt;</a:t>
              </a:r>
              <a:br>
                <a:rPr lang="sv-SE" sz="1100" dirty="0">
                  <a:latin typeface="Century Gothic" panose="020B0502020202020204" pitchFamily="34" charset="0"/>
                </a:rPr>
              </a:br>
              <a:r>
                <a:rPr lang="sv-SE" sz="1100" dirty="0">
                  <a:latin typeface="Century Gothic" panose="020B0502020202020204" pitchFamily="34" charset="0"/>
                </a:rPr>
                <a:t>Division </a:t>
              </a:r>
              <a:r>
                <a:rPr lang="sv-SE" sz="1100" dirty="0" err="1">
                  <a:latin typeface="Century Gothic" panose="020B0502020202020204" pitchFamily="34" charset="0"/>
                </a:rPr>
                <a:t>of</a:t>
              </a:r>
              <a:r>
                <a:rPr lang="sv-SE" sz="1100" dirty="0">
                  <a:latin typeface="Century Gothic" panose="020B0502020202020204" pitchFamily="34" charset="0"/>
                </a:rPr>
                <a:t> &lt;</a:t>
              </a:r>
              <a:r>
                <a:rPr lang="sv-SE" sz="1100" dirty="0" err="1">
                  <a:latin typeface="Century Gothic" panose="020B0502020202020204" pitchFamily="34" charset="0"/>
                </a:rPr>
                <a:t>name</a:t>
              </a:r>
              <a:r>
                <a:rPr lang="sv-SE" sz="1100" dirty="0">
                  <a:latin typeface="Century Gothic" panose="020B0502020202020204" pitchFamily="34" charset="0"/>
                </a:rPr>
                <a:t>&gt;</a:t>
              </a:r>
            </a:p>
          </p:txBody>
        </p:sp>
      </p:grpSp>
      <p:grpSp>
        <p:nvGrpSpPr>
          <p:cNvPr id="27" name="Grupp 26">
            <a:extLst>
              <a:ext uri="{FF2B5EF4-FFF2-40B4-BE49-F238E27FC236}">
                <a16:creationId xmlns:a16="http://schemas.microsoft.com/office/drawing/2014/main" id="{A3A88460-9F12-CB3F-B3E5-1E431628897D}"/>
              </a:ext>
            </a:extLst>
          </p:cNvPr>
          <p:cNvGrpSpPr/>
          <p:nvPr/>
        </p:nvGrpSpPr>
        <p:grpSpPr>
          <a:xfrm>
            <a:off x="1872128" y="8400376"/>
            <a:ext cx="3101480" cy="1146239"/>
            <a:chOff x="1728260" y="1104246"/>
            <a:chExt cx="3101480" cy="1146239"/>
          </a:xfrm>
        </p:grpSpPr>
        <p:sp>
          <p:nvSpPr>
            <p:cNvPr id="28" name="Rectangle 23">
              <a:extLst>
                <a:ext uri="{FF2B5EF4-FFF2-40B4-BE49-F238E27FC236}">
                  <a16:creationId xmlns:a16="http://schemas.microsoft.com/office/drawing/2014/main" id="{9654092F-4A5F-2308-78D9-E26270180565}"/>
                </a:ext>
              </a:extLst>
            </p:cNvPr>
            <p:cNvSpPr/>
            <p:nvPr/>
          </p:nvSpPr>
          <p:spPr>
            <a:xfrm>
              <a:off x="1728260" y="1104246"/>
              <a:ext cx="203132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1600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</a:rPr>
                <a:t>First</a:t>
              </a:r>
              <a:r>
                <a:rPr lang="sv-SE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</a:rPr>
                <a:t> and last </a:t>
              </a:r>
              <a:r>
                <a:rPr lang="sv-SE" sz="1600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</a:rPr>
                <a:t>name</a:t>
              </a:r>
              <a:endParaRPr lang="sv-SE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29" name="Rectangle 24">
              <a:extLst>
                <a:ext uri="{FF2B5EF4-FFF2-40B4-BE49-F238E27FC236}">
                  <a16:creationId xmlns:a16="http://schemas.microsoft.com/office/drawing/2014/main" id="{B5C4C417-0ABA-A5CD-4352-D91F1D192D41}"/>
                </a:ext>
              </a:extLst>
            </p:cNvPr>
            <p:cNvSpPr/>
            <p:nvPr/>
          </p:nvSpPr>
          <p:spPr>
            <a:xfrm>
              <a:off x="1826482" y="1491538"/>
              <a:ext cx="3003258" cy="758947"/>
            </a:xfrm>
            <a:prstGeom prst="rect">
              <a:avLst/>
            </a:prstGeom>
            <a:solidFill>
              <a:srgbClr val="DDEB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200"/>
            </a:p>
          </p:txBody>
        </p:sp>
        <p:sp>
          <p:nvSpPr>
            <p:cNvPr id="30" name="TextBox 25">
              <a:extLst>
                <a:ext uri="{FF2B5EF4-FFF2-40B4-BE49-F238E27FC236}">
                  <a16:creationId xmlns:a16="http://schemas.microsoft.com/office/drawing/2014/main" id="{68DA44E1-3204-9504-DAA0-9C3D030EC013}"/>
                </a:ext>
              </a:extLst>
            </p:cNvPr>
            <p:cNvSpPr txBox="1"/>
            <p:nvPr/>
          </p:nvSpPr>
          <p:spPr>
            <a:xfrm>
              <a:off x="1926136" y="1529381"/>
              <a:ext cx="1813317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100" dirty="0" err="1">
                  <a:latin typeface="Century Gothic" panose="020B0502020202020204" pitchFamily="34" charset="0"/>
                </a:rPr>
                <a:t>Title</a:t>
              </a:r>
              <a:br>
                <a:rPr lang="sv-SE" sz="1100" dirty="0">
                  <a:latin typeface="Century Gothic" panose="020B0502020202020204" pitchFamily="34" charset="0"/>
                </a:rPr>
              </a:br>
              <a:r>
                <a:rPr lang="sv-SE" sz="1100" dirty="0" err="1">
                  <a:latin typeface="Century Gothic" panose="020B0502020202020204" pitchFamily="34" charset="0"/>
                </a:rPr>
                <a:t>Department</a:t>
              </a:r>
              <a:r>
                <a:rPr lang="sv-SE" sz="1100" dirty="0">
                  <a:latin typeface="Century Gothic" panose="020B0502020202020204" pitchFamily="34" charset="0"/>
                </a:rPr>
                <a:t> </a:t>
              </a:r>
              <a:r>
                <a:rPr lang="sv-SE" sz="1100" dirty="0" err="1">
                  <a:latin typeface="Century Gothic" panose="020B0502020202020204" pitchFamily="34" charset="0"/>
                </a:rPr>
                <a:t>of</a:t>
              </a:r>
              <a:r>
                <a:rPr lang="sv-SE" sz="1100" dirty="0">
                  <a:latin typeface="Century Gothic" panose="020B0502020202020204" pitchFamily="34" charset="0"/>
                </a:rPr>
                <a:t> &lt;</a:t>
              </a:r>
              <a:r>
                <a:rPr lang="sv-SE" sz="1100" dirty="0" err="1">
                  <a:latin typeface="Century Gothic" panose="020B0502020202020204" pitchFamily="34" charset="0"/>
                </a:rPr>
                <a:t>name</a:t>
              </a:r>
              <a:r>
                <a:rPr lang="sv-SE" sz="1100" dirty="0">
                  <a:latin typeface="Century Gothic" panose="020B0502020202020204" pitchFamily="34" charset="0"/>
                </a:rPr>
                <a:t>&gt;</a:t>
              </a:r>
              <a:br>
                <a:rPr lang="sv-SE" sz="1100" dirty="0">
                  <a:latin typeface="Century Gothic" panose="020B0502020202020204" pitchFamily="34" charset="0"/>
                </a:rPr>
              </a:br>
              <a:r>
                <a:rPr lang="sv-SE" sz="1100" dirty="0">
                  <a:latin typeface="Century Gothic" panose="020B0502020202020204" pitchFamily="34" charset="0"/>
                </a:rPr>
                <a:t>Division </a:t>
              </a:r>
              <a:r>
                <a:rPr lang="sv-SE" sz="1100" dirty="0" err="1">
                  <a:latin typeface="Century Gothic" panose="020B0502020202020204" pitchFamily="34" charset="0"/>
                </a:rPr>
                <a:t>of</a:t>
              </a:r>
              <a:r>
                <a:rPr lang="sv-SE" sz="1100" dirty="0">
                  <a:latin typeface="Century Gothic" panose="020B0502020202020204" pitchFamily="34" charset="0"/>
                </a:rPr>
                <a:t> &lt;</a:t>
              </a:r>
              <a:r>
                <a:rPr lang="sv-SE" sz="1100" dirty="0" err="1">
                  <a:latin typeface="Century Gothic" panose="020B0502020202020204" pitchFamily="34" charset="0"/>
                </a:rPr>
                <a:t>name</a:t>
              </a:r>
              <a:r>
                <a:rPr lang="sv-SE" sz="1100" dirty="0">
                  <a:latin typeface="Century Gothic" panose="020B0502020202020204" pitchFamily="34" charset="0"/>
                </a:rPr>
                <a:t>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43045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</TotalTime>
  <Words>102</Words>
  <Application>Microsoft Office PowerPoint</Application>
  <PresentationFormat>Bredbild</PresentationFormat>
  <Paragraphs>12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PowerPoint-presentation</vt:lpstr>
    </vt:vector>
  </TitlesOfParts>
  <Company>Karolinska Institutet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Christina Sandström</dc:creator>
  <cp:lastModifiedBy>Christina Sundqvist</cp:lastModifiedBy>
  <cp:revision>15</cp:revision>
  <cp:lastPrinted>2022-05-23T07:52:42Z</cp:lastPrinted>
  <dcterms:created xsi:type="dcterms:W3CDTF">2017-03-28T14:32:33Z</dcterms:created>
  <dcterms:modified xsi:type="dcterms:W3CDTF">2023-03-02T09:09:10Z</dcterms:modified>
</cp:coreProperties>
</file>