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255" userDrawn="1">
          <p15:clr>
            <a:srgbClr val="A4A3A4"/>
          </p15:clr>
        </p15:guide>
        <p15:guide id="3" pos="10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BCAF"/>
    <a:srgbClr val="DDE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20" y="618"/>
      </p:cViewPr>
      <p:guideLst>
        <p:guide orient="horz" pos="2160"/>
        <p:guide pos="1255"/>
        <p:guide pos="10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844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923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39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41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592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998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823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428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788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17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047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246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078" y="199904"/>
            <a:ext cx="6120000" cy="4392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17" y="219782"/>
            <a:ext cx="1337739" cy="43721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17722" y="1362539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 smtClean="0">
                <a:latin typeface="Century Gothic" panose="020B0502020202020204" pitchFamily="34" charset="0"/>
              </a:rPr>
              <a:t>First</a:t>
            </a:r>
            <a:r>
              <a:rPr lang="sv-SE" sz="2000" dirty="0" smtClean="0">
                <a:latin typeface="Century Gothic" panose="020B0502020202020204" pitchFamily="34" charset="0"/>
              </a:rPr>
              <a:t> and last </a:t>
            </a:r>
            <a:r>
              <a:rPr lang="sv-SE" sz="2000" dirty="0" err="1" smtClean="0">
                <a:latin typeface="Century Gothic" panose="020B0502020202020204" pitchFamily="34" charset="0"/>
              </a:rPr>
              <a:t>name</a:t>
            </a:r>
            <a:endParaRPr lang="sv-SE" sz="20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365" y="1848303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Century Gothic" panose="020B0502020202020204" pitchFamily="34" charset="0"/>
              </a:rPr>
              <a:t>First</a:t>
            </a:r>
            <a:r>
              <a:rPr lang="sv-SE" sz="2000" dirty="0">
                <a:latin typeface="Century Gothic" panose="020B0502020202020204" pitchFamily="34" charset="0"/>
              </a:rPr>
              <a:t> and last </a:t>
            </a:r>
            <a:r>
              <a:rPr lang="sv-SE" sz="2000" dirty="0" err="1">
                <a:latin typeface="Century Gothic" panose="020B0502020202020204" pitchFamily="34" charset="0"/>
              </a:rPr>
              <a:t>name</a:t>
            </a:r>
            <a:endParaRPr lang="sv-SE" sz="2000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365" y="2364137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Century Gothic" panose="020B0502020202020204" pitchFamily="34" charset="0"/>
              </a:rPr>
              <a:t>First</a:t>
            </a:r>
            <a:r>
              <a:rPr lang="sv-SE" sz="2000" dirty="0">
                <a:latin typeface="Century Gothic" panose="020B0502020202020204" pitchFamily="34" charset="0"/>
              </a:rPr>
              <a:t> and last </a:t>
            </a:r>
            <a:r>
              <a:rPr lang="sv-SE" sz="2000" dirty="0" err="1">
                <a:latin typeface="Century Gothic" panose="020B0502020202020204" pitchFamily="34" charset="0"/>
              </a:rPr>
              <a:t>name</a:t>
            </a:r>
            <a:endParaRPr lang="sv-SE" sz="2000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365" y="2822298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Century Gothic" panose="020B0502020202020204" pitchFamily="34" charset="0"/>
              </a:rPr>
              <a:t>First</a:t>
            </a:r>
            <a:r>
              <a:rPr lang="sv-SE" sz="2000" dirty="0">
                <a:latin typeface="Century Gothic" panose="020B0502020202020204" pitchFamily="34" charset="0"/>
              </a:rPr>
              <a:t> and last </a:t>
            </a:r>
            <a:r>
              <a:rPr lang="sv-SE" sz="2000" dirty="0" err="1">
                <a:latin typeface="Century Gothic" panose="020B0502020202020204" pitchFamily="34" charset="0"/>
              </a:rPr>
              <a:t>name</a:t>
            </a:r>
            <a:endParaRPr lang="sv-SE" sz="2000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365" y="3338511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Century Gothic" panose="020B0502020202020204" pitchFamily="34" charset="0"/>
              </a:rPr>
              <a:t>First</a:t>
            </a:r>
            <a:r>
              <a:rPr lang="sv-SE" sz="2000" dirty="0">
                <a:latin typeface="Century Gothic" panose="020B0502020202020204" pitchFamily="34" charset="0"/>
              </a:rPr>
              <a:t> and last </a:t>
            </a:r>
            <a:r>
              <a:rPr lang="sv-SE" sz="2000" dirty="0" err="1">
                <a:latin typeface="Century Gothic" panose="020B0502020202020204" pitchFamily="34" charset="0"/>
              </a:rPr>
              <a:t>name</a:t>
            </a:r>
            <a:endParaRPr lang="sv-SE" sz="2000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5365" y="3848867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Century Gothic" panose="020B0502020202020204" pitchFamily="34" charset="0"/>
              </a:rPr>
              <a:t>First</a:t>
            </a:r>
            <a:r>
              <a:rPr lang="sv-SE" sz="2000" dirty="0">
                <a:latin typeface="Century Gothic" panose="020B0502020202020204" pitchFamily="34" charset="0"/>
              </a:rPr>
              <a:t> and last </a:t>
            </a:r>
            <a:r>
              <a:rPr lang="sv-SE" sz="2000" dirty="0" err="1">
                <a:latin typeface="Century Gothic" panose="020B0502020202020204" pitchFamily="34" charset="0"/>
              </a:rPr>
              <a:t>name</a:t>
            </a:r>
            <a:endParaRPr lang="sv-SE" sz="2000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365" y="494275"/>
            <a:ext cx="25314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 err="1" smtClean="0">
                <a:latin typeface="Century Gothic" panose="020B0502020202020204" pitchFamily="34" charset="0"/>
              </a:rPr>
              <a:t>Department</a:t>
            </a:r>
            <a:r>
              <a:rPr lang="sv-SE" sz="1600" b="1" dirty="0" smtClean="0">
                <a:latin typeface="Century Gothic" panose="020B0502020202020204" pitchFamily="34" charset="0"/>
              </a:rPr>
              <a:t> </a:t>
            </a:r>
            <a:r>
              <a:rPr lang="sv-SE" sz="1600" b="1" dirty="0" err="1" smtClean="0">
                <a:latin typeface="Century Gothic" panose="020B0502020202020204" pitchFamily="34" charset="0"/>
              </a:rPr>
              <a:t>of</a:t>
            </a:r>
            <a:r>
              <a:rPr lang="sv-SE" sz="1600" b="1" dirty="0" smtClean="0">
                <a:latin typeface="Century Gothic" panose="020B0502020202020204" pitchFamily="34" charset="0"/>
              </a:rPr>
              <a:t> &lt;</a:t>
            </a:r>
            <a:r>
              <a:rPr lang="sv-SE" sz="1600" b="1" dirty="0" err="1" smtClean="0">
                <a:latin typeface="Century Gothic" panose="020B0502020202020204" pitchFamily="34" charset="0"/>
              </a:rPr>
              <a:t>Name</a:t>
            </a:r>
            <a:r>
              <a:rPr lang="sv-SE" sz="1600" b="1" dirty="0">
                <a:latin typeface="Century Gothic" panose="020B0502020202020204" pitchFamily="34" charset="0"/>
              </a:rPr>
              <a:t>&gt;</a:t>
            </a:r>
            <a:endParaRPr lang="sv-SE" sz="1600" b="1" dirty="0" smtClean="0">
              <a:latin typeface="Century Gothic" panose="020B0502020202020204" pitchFamily="34" charset="0"/>
            </a:endParaRPr>
          </a:p>
          <a:p>
            <a:r>
              <a:rPr lang="sv-SE" sz="1400" i="1" dirty="0" smtClean="0">
                <a:latin typeface="Century Gothic" panose="020B0502020202020204" pitchFamily="34" charset="0"/>
              </a:rPr>
              <a:t>&lt;Division </a:t>
            </a:r>
            <a:r>
              <a:rPr lang="sv-SE" sz="1400" i="1" dirty="0" err="1" smtClean="0">
                <a:latin typeface="Century Gothic" panose="020B0502020202020204" pitchFamily="34" charset="0"/>
              </a:rPr>
              <a:t>name</a:t>
            </a:r>
            <a:r>
              <a:rPr lang="sv-SE" sz="1400" i="1" dirty="0">
                <a:latin typeface="Century Gothic" panose="020B0502020202020204" pitchFamily="34" charset="0"/>
              </a:rPr>
              <a:t>&gt;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026508" y="1112108"/>
            <a:ext cx="39912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838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33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>Karolinska Institutet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Sandström</dc:creator>
  <cp:lastModifiedBy>Christina Sandström</cp:lastModifiedBy>
  <cp:revision>17</cp:revision>
  <cp:lastPrinted>2018-11-20T13:46:58Z</cp:lastPrinted>
  <dcterms:created xsi:type="dcterms:W3CDTF">2017-03-28T09:03:38Z</dcterms:created>
  <dcterms:modified xsi:type="dcterms:W3CDTF">2018-11-20T15:33:26Z</dcterms:modified>
</cp:coreProperties>
</file>